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601" r:id="rId2"/>
    <p:sldId id="640" r:id="rId3"/>
    <p:sldId id="603" r:id="rId4"/>
    <p:sldId id="604" r:id="rId5"/>
    <p:sldId id="859" r:id="rId6"/>
    <p:sldId id="858" r:id="rId7"/>
    <p:sldId id="265" r:id="rId8"/>
    <p:sldId id="862" r:id="rId9"/>
    <p:sldId id="863" r:id="rId10"/>
    <p:sldId id="300" r:id="rId11"/>
    <p:sldId id="301" r:id="rId12"/>
    <p:sldId id="261" r:id="rId13"/>
    <p:sldId id="271" r:id="rId14"/>
    <p:sldId id="270" r:id="rId15"/>
    <p:sldId id="269" r:id="rId16"/>
    <p:sldId id="864" r:id="rId17"/>
    <p:sldId id="274" r:id="rId18"/>
    <p:sldId id="880" r:id="rId19"/>
    <p:sldId id="273" r:id="rId20"/>
    <p:sldId id="276" r:id="rId21"/>
    <p:sldId id="277" r:id="rId22"/>
    <p:sldId id="275" r:id="rId23"/>
    <p:sldId id="866" r:id="rId24"/>
    <p:sldId id="867" r:id="rId25"/>
    <p:sldId id="868" r:id="rId26"/>
    <p:sldId id="869" r:id="rId27"/>
    <p:sldId id="278" r:id="rId28"/>
    <p:sldId id="279" r:id="rId29"/>
    <p:sldId id="280" r:id="rId30"/>
    <p:sldId id="281" r:id="rId31"/>
    <p:sldId id="871" r:id="rId32"/>
    <p:sldId id="872" r:id="rId33"/>
    <p:sldId id="870" r:id="rId34"/>
    <p:sldId id="879" r:id="rId35"/>
    <p:sldId id="876" r:id="rId36"/>
    <p:sldId id="877" r:id="rId37"/>
    <p:sldId id="881" r:id="rId38"/>
    <p:sldId id="874" r:id="rId39"/>
    <p:sldId id="400" r:id="rId40"/>
    <p:sldId id="401" r:id="rId41"/>
    <p:sldId id="403" r:id="rId42"/>
    <p:sldId id="883" r:id="rId43"/>
    <p:sldId id="884" r:id="rId44"/>
    <p:sldId id="885" r:id="rId45"/>
    <p:sldId id="886" r:id="rId46"/>
    <p:sldId id="888" r:id="rId47"/>
    <p:sldId id="889" r:id="rId48"/>
    <p:sldId id="890" r:id="rId49"/>
    <p:sldId id="892" r:id="rId50"/>
    <p:sldId id="443" r:id="rId51"/>
    <p:sldId id="423" r:id="rId52"/>
    <p:sldId id="419" r:id="rId53"/>
    <p:sldId id="421" r:id="rId54"/>
    <p:sldId id="435" r:id="rId55"/>
    <p:sldId id="422" r:id="rId56"/>
    <p:sldId id="425" r:id="rId57"/>
    <p:sldId id="426" r:id="rId58"/>
    <p:sldId id="427" r:id="rId59"/>
    <p:sldId id="434" r:id="rId60"/>
    <p:sldId id="433" r:id="rId61"/>
    <p:sldId id="436" r:id="rId62"/>
    <p:sldId id="437" r:id="rId63"/>
    <p:sldId id="438" r:id="rId64"/>
    <p:sldId id="439" r:id="rId65"/>
    <p:sldId id="440" r:id="rId66"/>
    <p:sldId id="441" r:id="rId67"/>
    <p:sldId id="444" r:id="rId68"/>
    <p:sldId id="445" r:id="rId69"/>
    <p:sldId id="446" r:id="rId70"/>
    <p:sldId id="447" r:id="rId71"/>
    <p:sldId id="448" r:id="rId72"/>
    <p:sldId id="894" r:id="rId73"/>
    <p:sldId id="895" r:id="rId74"/>
    <p:sldId id="896" r:id="rId75"/>
    <p:sldId id="449" r:id="rId76"/>
    <p:sldId id="450" r:id="rId77"/>
    <p:sldId id="451" r:id="rId78"/>
    <p:sldId id="452" r:id="rId79"/>
    <p:sldId id="453" r:id="rId80"/>
    <p:sldId id="454" r:id="rId81"/>
    <p:sldId id="455" r:id="rId82"/>
    <p:sldId id="456" r:id="rId83"/>
    <p:sldId id="893" r:id="rId84"/>
    <p:sldId id="458" r:id="rId85"/>
    <p:sldId id="459" r:id="rId86"/>
    <p:sldId id="460" r:id="rId87"/>
    <p:sldId id="461" r:id="rId88"/>
    <p:sldId id="462" r:id="rId89"/>
    <p:sldId id="463" r:id="rId90"/>
    <p:sldId id="464" r:id="rId91"/>
    <p:sldId id="897" r:id="rId92"/>
    <p:sldId id="898" r:id="rId93"/>
    <p:sldId id="466" r:id="rId94"/>
    <p:sldId id="467" r:id="rId95"/>
    <p:sldId id="468" r:id="rId96"/>
    <p:sldId id="469" r:id="rId97"/>
    <p:sldId id="470" r:id="rId98"/>
    <p:sldId id="471" r:id="rId99"/>
    <p:sldId id="472" r:id="rId100"/>
    <p:sldId id="473" r:id="rId101"/>
    <p:sldId id="474" r:id="rId102"/>
    <p:sldId id="475" r:id="rId103"/>
    <p:sldId id="476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A26FD-82CA-4DAA-A755-8AEF5B9A734A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7D135-DDF7-443C-86D5-1BE46A582D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84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C4C99-79C5-44EA-A323-582F9C12969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6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075E9F-B059-42A1-BFBB-B175C2DA858C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16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DE09-D327-4F07-BABB-158742F88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76B42-A8FC-4500-AFC7-411767938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6D6C6-8EEA-4EB9-8CB1-F2838003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A0C5C-4928-4F0D-8C19-4E7CAC6A7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1BB5F-6507-496C-A622-F47D308A5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20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1A94-AC21-48BC-ADF0-4F477E03C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8EB3B-88FD-4336-AB3E-C1D679BC5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D61BA-666D-42D6-A703-38B44A0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370CE-65E1-4C12-AAFD-E53C8FF4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47C2C-7DB0-4732-B85E-1303DBB5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938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C26662-F6C4-4B73-B359-4FB521CD3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48B1D-C212-4DA7-BD76-BFD394AB8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6F5C8-66BE-4473-A120-C6386992F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A15F-B635-4305-9E13-DEF4D4E0F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4D0E1-D659-46B2-B77D-B10D7C9F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29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6A02-F9FE-4444-A423-77FCDC49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3AD35-8C66-45AF-BE02-BD3B224FC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92737-1742-485D-A7FC-37CDCF4D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9E875-A7DA-44A2-8C5C-89DAC797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E1734-48DE-446F-AB0F-3FB4A6D7A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11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9777-A1B6-4AFB-80DF-6506BCC3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E3129-24EA-46EC-9F1E-F148C53EA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68424-C570-45F7-A32B-CC704219A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9241F-679F-49C0-B533-654FF087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080C0-BF27-4752-A8AA-094BF697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47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DD9B-453F-43AE-BBE9-2E6ADB56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7CC84-FC52-4F43-A7BA-B1FD65161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ADEFE-D39E-4905-AED3-AB851DBE4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9AA53-1F84-4585-8EB1-422AA1591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FCA00-DA41-44B3-B1F9-2C9C823A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0EB8C-A18D-4319-AC14-57E5CEC6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72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BE86-D4EF-4272-A511-957029FB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45582-C776-4F64-9EC2-97E192034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0657D-20F2-4963-903F-D249C88BD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49E4D-3692-462E-87AE-4F5C735EF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88997-A8DD-49D0-AF5E-FB3C82FE14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2E17E-0880-47CE-987E-0151223C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D7D9B-EEEE-41D2-8B77-B06C0D4E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B52E0E-EF33-4C93-96B4-80F4F251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15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C632-FE38-46C6-ADED-4BB138E2A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76C50-8C49-4293-A0DE-1984A58A1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2E47C-3D10-460F-920C-AC9A4DF2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1EE04-FEB7-42D2-98FC-1B86B0228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616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150BF6-AA11-444E-BE88-CFBE92995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64523-3FC5-4857-8742-0425842F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3B87-B811-4972-91E5-322EBDAB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2612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AE22-9522-4A3F-ADF4-A47F31B1A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A7A3E-A8EC-4547-9136-FF2822C8D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8EC4E-337F-416B-A025-006CC23AE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4D59E-D1EE-4F3F-9968-E4DFC250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8C013-9EE8-49E9-89FA-E7B53297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4AD32-34FA-4CEC-B902-6867ADC5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77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A7D7-39AB-444E-8DC9-DF54A268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8C1851-6847-4224-AFA1-CD0863AC4E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14637-52E4-43AB-8DF0-D9E435B1C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A9453-58A2-4196-89A4-8523D0F2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BA06E-4CFF-4EE9-B9FF-D4EC975D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336B8-BDD0-473E-B4D9-BB67F7DE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8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E6139D-DCDF-49F0-81CC-C142A1AC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93683-98E2-4ED3-94A0-2FAE542DE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8DA64-9849-457A-9097-2CDBF9C0E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9A42C-B77A-4558-B0F4-338961661731}" type="datetimeFigureOut">
              <a:rPr lang="en-IN" smtClean="0"/>
              <a:t>27-07-2021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AECEC-6452-447B-858B-5B360BE0C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3B27-9114-4AA3-B66B-B7384F2D8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EF248-AB41-4A25-983D-D5EEFD92D548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122CE718-3378-41D4-80F9-63968E3AC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84"/>
            <a:ext cx="12192001" cy="764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86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jpe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2001/XMLSchema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1999/XSL/Transform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1999/XSL/Transform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B46EE203-E741-417D-B288-BEADD7E94BC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38261" y="2457031"/>
            <a:ext cx="8715484" cy="1101029"/>
          </a:xfrm>
        </p:spPr>
        <p:txBody>
          <a:bodyPr>
            <a:normAutofit/>
          </a:bodyPr>
          <a:lstStyle/>
          <a:p>
            <a:pPr defTabSz="2323033">
              <a:defRPr/>
            </a:pPr>
            <a:r>
              <a:rPr lang="en-US" altLang="zh-CN" sz="3303" b="1">
                <a:solidFill>
                  <a:srgbClr val="0000FF"/>
                </a:solidFill>
                <a:latin typeface="Comic Sans MS" panose="030F0702030302020204" pitchFamily="66" charset="0"/>
              </a:rPr>
              <a:t>CUSTOMER INTERFACE DESIGN AND</a:t>
            </a:r>
            <a:br>
              <a:rPr lang="en-US" altLang="zh-CN" sz="3303" b="1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en-US" altLang="zh-CN" sz="3303" b="1">
                <a:solidFill>
                  <a:srgbClr val="0000FF"/>
                </a:solidFill>
                <a:latin typeface="Comic Sans MS" panose="030F0702030302020204" pitchFamily="66" charset="0"/>
              </a:rPr>
              <a:t>DEVELOPMENT </a:t>
            </a:r>
            <a:endParaRPr lang="en-US" altLang="zh-CN" sz="3303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4339" name="Subtitle 2">
            <a:extLst>
              <a:ext uri="{FF2B5EF4-FFF2-40B4-BE49-F238E27FC236}">
                <a16:creationId xmlns:a16="http://schemas.microsoft.com/office/drawing/2014/main" id="{9B26B98E-0EB9-4A28-A3A8-5935D84E0B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56974" y="3840375"/>
            <a:ext cx="6400499" cy="1314784"/>
          </a:xfrm>
        </p:spPr>
        <p:txBody>
          <a:bodyPr/>
          <a:lstStyle/>
          <a:p>
            <a:pPr defTabSz="2323033">
              <a:spcBef>
                <a:spcPct val="20000"/>
              </a:spcBef>
              <a:defRPr/>
            </a:pPr>
            <a:r>
              <a:rPr lang="en-US" altLang="zh-CN" sz="1778" b="1">
                <a:solidFill>
                  <a:srgbClr val="171745"/>
                </a:solidFill>
                <a:latin typeface="Comic Sans MS" panose="030F0702030302020204" pitchFamily="66" charset="0"/>
              </a:rPr>
              <a:t> SITA1502</a:t>
            </a:r>
            <a:endParaRPr lang="en-US" altLang="zh-CN" sz="1778">
              <a:solidFill>
                <a:srgbClr val="171745"/>
              </a:solidFill>
              <a:latin typeface="Comic Sans MS" panose="030F0702030302020204" pitchFamily="66" charset="0"/>
            </a:endParaRPr>
          </a:p>
        </p:txBody>
      </p:sp>
      <p:pic>
        <p:nvPicPr>
          <p:cNvPr id="25604" name="Picture 2">
            <a:extLst>
              <a:ext uri="{FF2B5EF4-FFF2-40B4-BE49-F238E27FC236}">
                <a16:creationId xmlns:a16="http://schemas.microsoft.com/office/drawing/2014/main" id="{6E9D31AD-DCD7-4DE3-ABFF-2D0495706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507" y="3566126"/>
            <a:ext cx="2314988" cy="1621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3">
            <a:extLst>
              <a:ext uri="{FF2B5EF4-FFF2-40B4-BE49-F238E27FC236}">
                <a16:creationId xmlns:a16="http://schemas.microsoft.com/office/drawing/2014/main" id="{512CEBCD-9D7C-448C-B6B9-25C07DAAD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84" y="3566125"/>
            <a:ext cx="2448078" cy="17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51B1-824A-4BA5-8BD6-4527CABF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79" y="529340"/>
            <a:ext cx="11578971" cy="758219"/>
          </a:xfrm>
        </p:spPr>
        <p:txBody>
          <a:bodyPr/>
          <a:lstStyle/>
          <a:p>
            <a:pPr>
              <a:defRPr/>
            </a:pPr>
            <a:r>
              <a:rPr lang="en-US" dirty="0"/>
              <a:t>Output:1</a:t>
            </a:r>
          </a:p>
        </p:txBody>
      </p:sp>
      <p:pic>
        <p:nvPicPr>
          <p:cNvPr id="179203" name="Picture 2">
            <a:extLst>
              <a:ext uri="{FF2B5EF4-FFF2-40B4-BE49-F238E27FC236}">
                <a16:creationId xmlns:a16="http://schemas.microsoft.com/office/drawing/2014/main" id="{BF6EDDE8-6EF6-4A78-BE4B-76C0B75478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84" y="1287559"/>
            <a:ext cx="10562637" cy="54849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1359" y="619802"/>
            <a:ext cx="9966650" cy="1828800"/>
            <a:chOff x="310895" y="0"/>
            <a:chExt cx="8307705" cy="1524000"/>
          </a:xfrm>
        </p:grpSpPr>
        <p:sp>
          <p:nvSpPr>
            <p:cNvPr id="3" name="object 3"/>
            <p:cNvSpPr/>
            <p:nvPr/>
          </p:nvSpPr>
          <p:spPr>
            <a:xfrm>
              <a:off x="310895" y="565404"/>
              <a:ext cx="6294120" cy="958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3087" y="0"/>
              <a:ext cx="6269736" cy="8823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01511" y="565404"/>
              <a:ext cx="2616708" cy="9585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13704" y="0"/>
              <a:ext cx="2592324" cy="8823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3902" y="260095"/>
              <a:ext cx="5437695" cy="5706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92163" y="260095"/>
              <a:ext cx="1817624" cy="45389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20826" y="1928762"/>
            <a:ext cx="10491166" cy="2040815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563880" marR="810006" indent="-548640" algn="just">
              <a:spcBef>
                <a:spcPts val="114"/>
              </a:spcBef>
              <a:buFont typeface="Arial"/>
              <a:buChar char="•"/>
              <a:tabLst>
                <a:tab pos="563118" algn="l"/>
                <a:tab pos="563880" algn="l"/>
              </a:tabLst>
            </a:pP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When any </a:t>
            </a:r>
            <a:r>
              <a:rPr sz="2500" b="1" spc="6" dirty="0">
                <a:solidFill>
                  <a:srgbClr val="FF0000"/>
                </a:solidFill>
                <a:latin typeface="Trebuchet MS"/>
                <a:cs typeface="Trebuchet MS"/>
              </a:rPr>
              <a:t>device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is requesting for a web site then images get flexible for </a:t>
            </a:r>
            <a:r>
              <a:rPr sz="2500" b="1" spc="-12" dirty="0">
                <a:solidFill>
                  <a:srgbClr val="FF0000"/>
                </a:solidFill>
                <a:latin typeface="Trebuchet MS"/>
                <a:cs typeface="Trebuchet MS"/>
              </a:rPr>
              <a:t>that  </a:t>
            </a:r>
            <a:r>
              <a:rPr sz="2500" b="1" spc="6" dirty="0">
                <a:solidFill>
                  <a:srgbClr val="FF0000"/>
                </a:solidFill>
                <a:latin typeface="Trebuchet MS"/>
                <a:cs typeface="Trebuchet MS"/>
              </a:rPr>
              <a:t>device.</a:t>
            </a:r>
            <a:endParaRPr sz="2500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563880" marR="6096" indent="-548640" algn="just">
              <a:spcBef>
                <a:spcPts val="810"/>
              </a:spcBef>
              <a:buFont typeface="Arial"/>
              <a:buChar char="•"/>
              <a:tabLst>
                <a:tab pos="563880" algn="l"/>
              </a:tabLst>
            </a:pP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With </a:t>
            </a:r>
            <a:r>
              <a:rPr sz="2500" b="1" spc="-12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help of media queries, you can  also add flexible image sizes </a:t>
            </a:r>
            <a:r>
              <a:rPr sz="2500" b="1" spc="-12" dirty="0">
                <a:solidFill>
                  <a:srgbClr val="FF0000"/>
                </a:solidFill>
                <a:latin typeface="Trebuchet MS"/>
                <a:cs typeface="Trebuchet MS"/>
              </a:rPr>
              <a:t>and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embed</a:t>
            </a:r>
            <a:r>
              <a:rPr lang="en-US" sz="2500" b="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flexible </a:t>
            </a:r>
            <a:r>
              <a:rPr sz="2500" b="1" spc="12" dirty="0">
                <a:solidFill>
                  <a:srgbClr val="FF0000"/>
                </a:solidFill>
                <a:latin typeface="Trebuchet MS"/>
                <a:cs typeface="Trebuchet MS"/>
              </a:rPr>
              <a:t>video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displays on your responsive  website.</a:t>
            </a:r>
            <a:endParaRPr sz="25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6829" y="6060400"/>
            <a:ext cx="1933452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Adjust</a:t>
            </a:r>
            <a:r>
              <a:rPr sz="24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30781" y="6173786"/>
            <a:ext cx="2142948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Flexible</a:t>
            </a:r>
            <a:r>
              <a:rPr sz="2400" spc="-132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" dirty="0">
                <a:solidFill>
                  <a:srgbClr val="FFFFFF"/>
                </a:solidFill>
                <a:latin typeface="Trebuchet MS"/>
                <a:cs typeface="Trebuchet MS"/>
              </a:rPr>
              <a:t>Images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666635" y="4399712"/>
            <a:ext cx="6294766" cy="2576322"/>
            <a:chOff x="2598801" y="3321100"/>
            <a:chExt cx="5247005" cy="2146935"/>
          </a:xfrm>
        </p:grpSpPr>
        <p:sp>
          <p:nvSpPr>
            <p:cNvPr id="13" name="object 13"/>
            <p:cNvSpPr/>
            <p:nvPr/>
          </p:nvSpPr>
          <p:spPr>
            <a:xfrm>
              <a:off x="5226177" y="3523170"/>
              <a:ext cx="2619375" cy="19447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598801" y="3321100"/>
              <a:ext cx="2619375" cy="19447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1231" y="394319"/>
            <a:ext cx="5686087" cy="1812798"/>
            <a:chOff x="1758695" y="0"/>
            <a:chExt cx="4739640" cy="1510665"/>
          </a:xfrm>
        </p:grpSpPr>
        <p:sp>
          <p:nvSpPr>
            <p:cNvPr id="3" name="object 3"/>
            <p:cNvSpPr/>
            <p:nvPr/>
          </p:nvSpPr>
          <p:spPr>
            <a:xfrm>
              <a:off x="1758695" y="551687"/>
              <a:ext cx="4739639" cy="958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" name="object 4"/>
            <p:cNvSpPr/>
            <p:nvPr/>
          </p:nvSpPr>
          <p:spPr>
            <a:xfrm>
              <a:off x="1770887" y="0"/>
              <a:ext cx="4715256" cy="8702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5" name="object 5"/>
            <p:cNvSpPr/>
            <p:nvPr/>
          </p:nvSpPr>
          <p:spPr>
            <a:xfrm>
              <a:off x="2153792" y="247777"/>
              <a:ext cx="3936110" cy="5389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43404" y="1556969"/>
            <a:ext cx="10559711" cy="202876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26720" marR="6096" indent="-411480" algn="just">
              <a:spcBef>
                <a:spcPts val="120"/>
              </a:spcBef>
              <a:buFont typeface="Arial"/>
              <a:buChar char="•"/>
              <a:tabLst>
                <a:tab pos="425958" algn="l"/>
                <a:tab pos="426720" algn="l"/>
              </a:tabLst>
            </a:pP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Without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media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queries,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responsive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websites</a:t>
            </a:r>
            <a:r>
              <a:rPr sz="2500" b="1" spc="-10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wouldn’t 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have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been where they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are </a:t>
            </a:r>
            <a:r>
              <a:rPr sz="2500" b="1" spc="-60" dirty="0">
                <a:solidFill>
                  <a:srgbClr val="FF0000"/>
                </a:solidFill>
                <a:latin typeface="Trebuchet MS"/>
                <a:cs typeface="Trebuchet MS"/>
              </a:rPr>
              <a:t>today.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With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CSS3 media</a:t>
            </a:r>
            <a:r>
              <a:rPr lang="en-US"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queries, you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can conditionally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apply CSS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styles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depending on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the screen</a:t>
            </a:r>
            <a:r>
              <a:rPr sz="2500" b="1" spc="-84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size.</a:t>
            </a:r>
            <a:endParaRPr sz="2500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426720" marR="175260" indent="-411480" algn="just">
              <a:spcBef>
                <a:spcPts val="696"/>
              </a:spcBef>
              <a:buFont typeface="Arial"/>
              <a:buChar char="•"/>
              <a:tabLst>
                <a:tab pos="425958" algn="l"/>
                <a:tab pos="426720" algn="l"/>
              </a:tabLst>
            </a:pP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Media queries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are applied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to the CSS code to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load  specific style elements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according to the 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width of</a:t>
            </a:r>
            <a:r>
              <a:rPr sz="2500" b="1" spc="-15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6" dirty="0">
                <a:solidFill>
                  <a:srgbClr val="FF0000"/>
                </a:solidFill>
                <a:latin typeface="Trebuchet MS"/>
                <a:cs typeface="Trebuchet MS"/>
              </a:rPr>
              <a:t>the  screen.</a:t>
            </a:r>
            <a:endParaRPr sz="25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19142" y="3879175"/>
            <a:ext cx="8758433" cy="25336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60"/>
          </a:p>
        </p:txBody>
      </p:sp>
      <p:sp>
        <p:nvSpPr>
          <p:cNvPr id="8" name="object 8"/>
          <p:cNvSpPr txBox="1"/>
          <p:nvPr/>
        </p:nvSpPr>
        <p:spPr>
          <a:xfrm>
            <a:off x="3082619" y="6180004"/>
            <a:ext cx="2461381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Screen</a:t>
            </a:r>
            <a:r>
              <a:rPr sz="2400" spc="-108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6" dirty="0">
                <a:solidFill>
                  <a:srgbClr val="FFFFFF"/>
                </a:solidFill>
                <a:latin typeface="Trebuchet MS"/>
                <a:cs typeface="Trebuchet MS"/>
              </a:rPr>
              <a:t>Resolution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42601" y="6218409"/>
            <a:ext cx="1072617" cy="3847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400" spc="-6" dirty="0">
                <a:solidFill>
                  <a:srgbClr val="FFFFFF"/>
                </a:solidFill>
                <a:latin typeface="Trebuchet MS"/>
                <a:cs typeface="Trebuchet MS"/>
              </a:rPr>
              <a:t>Layouts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5570" y="900027"/>
            <a:ext cx="10050810" cy="1455527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426720" marR="6096" indent="-411480" algn="just">
              <a:lnSpc>
                <a:spcPts val="2592"/>
              </a:lnSpc>
              <a:spcBef>
                <a:spcPts val="450"/>
              </a:spcBef>
              <a:buFont typeface="Arial"/>
              <a:buChar char="•"/>
              <a:tabLst>
                <a:tab pos="425958" algn="l"/>
                <a:tab pos="426720" algn="l"/>
                <a:tab pos="1328166" algn="l"/>
                <a:tab pos="2369057" algn="l"/>
                <a:tab pos="3912870" algn="l"/>
                <a:tab pos="4763262" algn="l"/>
                <a:tab pos="6140196" algn="l"/>
                <a:tab pos="8126730" algn="l"/>
                <a:tab pos="9656064" algn="l"/>
              </a:tabLst>
            </a:pP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New	CS</a:t>
            </a:r>
            <a:r>
              <a:rPr sz="2000" spc="12" dirty="0">
                <a:solidFill>
                  <a:srgbClr val="FF0000"/>
                </a:solidFill>
                <a:latin typeface="Arial Black"/>
                <a:cs typeface="Arial Black"/>
              </a:rPr>
              <a:t>S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3	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fe</a:t>
            </a:r>
            <a:r>
              <a:rPr sz="2000" spc="-12" dirty="0">
                <a:solidFill>
                  <a:srgbClr val="FF0000"/>
                </a:solidFill>
                <a:latin typeface="Arial Black"/>
                <a:cs typeface="Arial Black"/>
              </a:rPr>
              <a:t>a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sz="2000" spc="-12" dirty="0">
                <a:solidFill>
                  <a:srgbClr val="FF0000"/>
                </a:solidFill>
                <a:latin typeface="Arial Black"/>
                <a:cs typeface="Arial Black"/>
              </a:rPr>
              <a:t>u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sz="2000" spc="-12" dirty="0">
                <a:solidFill>
                  <a:srgbClr val="FF0000"/>
                </a:solidFill>
                <a:latin typeface="Arial Black"/>
                <a:cs typeface="Arial Black"/>
              </a:rPr>
              <a:t>e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s	also	inclu</a:t>
            </a:r>
            <a:r>
              <a:rPr sz="2000" spc="-12" dirty="0">
                <a:solidFill>
                  <a:srgbClr val="FF0000"/>
                </a:solidFill>
                <a:latin typeface="Arial Black"/>
                <a:cs typeface="Arial Black"/>
              </a:rPr>
              <a:t>d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e	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o</a:t>
            </a:r>
            <a:r>
              <a:rPr sz="2000" spc="-12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r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ien</a:t>
            </a:r>
            <a:r>
              <a:rPr sz="2000" spc="-12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a</a:t>
            </a:r>
            <a:r>
              <a:rPr sz="2000" spc="-12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t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i</a:t>
            </a:r>
            <a:r>
              <a:rPr sz="2000" spc="12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o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n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	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(p</a:t>
            </a:r>
            <a:r>
              <a:rPr sz="2000" spc="-12" dirty="0">
                <a:solidFill>
                  <a:srgbClr val="FF0000"/>
                </a:solidFill>
                <a:latin typeface="Arial Black"/>
                <a:cs typeface="Arial Black"/>
              </a:rPr>
              <a:t>o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rtra</a:t>
            </a:r>
            <a:r>
              <a:rPr sz="2000" spc="-18" dirty="0">
                <a:solidFill>
                  <a:srgbClr val="FF0000"/>
                </a:solidFill>
                <a:latin typeface="Arial Black"/>
                <a:cs typeface="Arial Black"/>
              </a:rPr>
              <a:t>i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t	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v</a:t>
            </a:r>
            <a:r>
              <a:rPr sz="2000" spc="-18" dirty="0">
                <a:solidFill>
                  <a:srgbClr val="FF0000"/>
                </a:solidFill>
                <a:latin typeface="Arial Black"/>
                <a:cs typeface="Arial Black"/>
              </a:rPr>
              <a:t>s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.  landscape), device-width, </a:t>
            </a:r>
            <a:r>
              <a:rPr sz="20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min-device-width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6" dirty="0">
                <a:solidFill>
                  <a:srgbClr val="FF0000"/>
                </a:solidFill>
                <a:latin typeface="Arial Black"/>
                <a:cs typeface="Arial Black"/>
              </a:rPr>
              <a:t>and</a:t>
            </a:r>
            <a:r>
              <a:rPr sz="2000" spc="-192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6" dirty="0">
                <a:solidFill>
                  <a:srgbClr val="FF0000"/>
                </a:solidFill>
                <a:latin typeface="Arial Black"/>
                <a:cs typeface="Arial Black"/>
              </a:rPr>
              <a:t>more.</a:t>
            </a:r>
            <a:endParaRPr sz="2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marL="426720" indent="-411480" algn="just">
              <a:lnSpc>
                <a:spcPts val="2736"/>
              </a:lnSpc>
              <a:spcBef>
                <a:spcPts val="251"/>
              </a:spcBef>
              <a:buFont typeface="Arial"/>
              <a:buChar char="•"/>
              <a:tabLst>
                <a:tab pos="425958" algn="l"/>
                <a:tab pos="426720" algn="l"/>
              </a:tabLst>
            </a:pP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One</a:t>
            </a:r>
            <a:r>
              <a:rPr sz="2000" spc="144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can</a:t>
            </a:r>
            <a:r>
              <a:rPr sz="2000" spc="1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create</a:t>
            </a:r>
            <a:r>
              <a:rPr sz="2000" spc="1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multiple</a:t>
            </a:r>
            <a:r>
              <a:rPr sz="2000" spc="156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style</a:t>
            </a:r>
            <a:r>
              <a:rPr sz="2000" spc="15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sheets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,</a:t>
            </a:r>
            <a:r>
              <a:rPr sz="2000" spc="156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ranges</a:t>
            </a:r>
            <a:r>
              <a:rPr sz="2000" spc="15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of</a:t>
            </a:r>
            <a:r>
              <a:rPr sz="2000" spc="132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Arial Black"/>
                <a:cs typeface="Arial Black"/>
              </a:rPr>
              <a:t>widths</a:t>
            </a:r>
            <a:r>
              <a:rPr sz="2000" spc="156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—</a:t>
            </a:r>
          </a:p>
          <a:p>
            <a:pPr marL="426720" algn="just">
              <a:lnSpc>
                <a:spcPts val="2736"/>
              </a:lnSpc>
            </a:pPr>
            <a:r>
              <a:rPr sz="2000" spc="6" dirty="0">
                <a:solidFill>
                  <a:srgbClr val="FF0000"/>
                </a:solidFill>
                <a:latin typeface="Arial Black"/>
                <a:cs typeface="Arial Black"/>
              </a:rPr>
              <a:t>even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for </a:t>
            </a:r>
            <a:r>
              <a:rPr sz="2000" spc="6" dirty="0">
                <a:solidFill>
                  <a:srgbClr val="FF0000"/>
                </a:solidFill>
                <a:latin typeface="Arial Black"/>
                <a:cs typeface="Arial Black"/>
              </a:rPr>
              <a:t>landscape </a:t>
            </a:r>
            <a:r>
              <a:rPr sz="2000" spc="12" dirty="0">
                <a:solidFill>
                  <a:srgbClr val="FF0000"/>
                </a:solidFill>
                <a:latin typeface="Arial Black"/>
                <a:cs typeface="Arial Black"/>
              </a:rPr>
              <a:t>vs. </a:t>
            </a:r>
            <a:r>
              <a:rPr sz="2000" spc="6" dirty="0">
                <a:solidFill>
                  <a:srgbClr val="FF0000"/>
                </a:solidFill>
                <a:latin typeface="Arial Black"/>
                <a:cs typeface="Arial Black"/>
              </a:rPr>
              <a:t>portrait</a:t>
            </a:r>
            <a:r>
              <a:rPr sz="2000" spc="-258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0000"/>
                </a:solidFill>
                <a:latin typeface="Arial Black"/>
                <a:cs typeface="Arial Black"/>
              </a:rPr>
              <a:t>orientations.</a:t>
            </a:r>
          </a:p>
        </p:txBody>
      </p:sp>
      <p:sp>
        <p:nvSpPr>
          <p:cNvPr id="3" name="object 3"/>
          <p:cNvSpPr/>
          <p:nvPr/>
        </p:nvSpPr>
        <p:spPr>
          <a:xfrm>
            <a:off x="1922440" y="2448770"/>
            <a:ext cx="8936578" cy="44092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60"/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0831" y="796396"/>
            <a:ext cx="9898850" cy="5655212"/>
            <a:chOff x="516636" y="0"/>
            <a:chExt cx="8251190" cy="5715000"/>
          </a:xfrm>
        </p:grpSpPr>
        <p:sp>
          <p:nvSpPr>
            <p:cNvPr id="3" name="object 3"/>
            <p:cNvSpPr/>
            <p:nvPr/>
          </p:nvSpPr>
          <p:spPr>
            <a:xfrm>
              <a:off x="516636" y="382524"/>
              <a:ext cx="1389888" cy="7665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" name="object 4"/>
            <p:cNvSpPr/>
            <p:nvPr/>
          </p:nvSpPr>
          <p:spPr>
            <a:xfrm>
              <a:off x="528828" y="0"/>
              <a:ext cx="1365504" cy="6416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5" name="object 5"/>
            <p:cNvSpPr/>
            <p:nvPr/>
          </p:nvSpPr>
          <p:spPr>
            <a:xfrm>
              <a:off x="1281684" y="382524"/>
              <a:ext cx="797052" cy="7665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6" name="object 6"/>
            <p:cNvSpPr/>
            <p:nvPr/>
          </p:nvSpPr>
          <p:spPr>
            <a:xfrm>
              <a:off x="1293876" y="0"/>
              <a:ext cx="772668" cy="6416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7" name="object 7"/>
            <p:cNvSpPr/>
            <p:nvPr/>
          </p:nvSpPr>
          <p:spPr>
            <a:xfrm>
              <a:off x="1453896" y="382524"/>
              <a:ext cx="7313676" cy="7665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8" name="object 8"/>
            <p:cNvSpPr/>
            <p:nvPr/>
          </p:nvSpPr>
          <p:spPr>
            <a:xfrm>
              <a:off x="1466088" y="0"/>
              <a:ext cx="7289292" cy="6416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9" name="object 9"/>
            <p:cNvSpPr/>
            <p:nvPr/>
          </p:nvSpPr>
          <p:spPr>
            <a:xfrm>
              <a:off x="848029" y="157353"/>
              <a:ext cx="729056" cy="3472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0" name="object 10"/>
            <p:cNvSpPr/>
            <p:nvPr/>
          </p:nvSpPr>
          <p:spPr>
            <a:xfrm>
              <a:off x="848029" y="157353"/>
              <a:ext cx="729615" cy="347345"/>
            </a:xfrm>
            <a:custGeom>
              <a:avLst/>
              <a:gdLst/>
              <a:ahLst/>
              <a:cxnLst/>
              <a:rect l="l" t="t" r="r" b="b"/>
              <a:pathLst>
                <a:path w="729615" h="347345">
                  <a:moveTo>
                    <a:pt x="628218" y="0"/>
                  </a:moveTo>
                  <a:lnTo>
                    <a:pt x="655414" y="1357"/>
                  </a:lnTo>
                  <a:lnTo>
                    <a:pt x="678716" y="5429"/>
                  </a:lnTo>
                  <a:lnTo>
                    <a:pt x="698137" y="12215"/>
                  </a:lnTo>
                  <a:lnTo>
                    <a:pt x="713689" y="21717"/>
                  </a:lnTo>
                  <a:lnTo>
                    <a:pt x="695655" y="73151"/>
                  </a:lnTo>
                  <a:lnTo>
                    <a:pt x="679724" y="63317"/>
                  </a:lnTo>
                  <a:lnTo>
                    <a:pt x="663365" y="56292"/>
                  </a:lnTo>
                  <a:lnTo>
                    <a:pt x="646577" y="52077"/>
                  </a:lnTo>
                  <a:lnTo>
                    <a:pt x="629361" y="50673"/>
                  </a:lnTo>
                  <a:lnTo>
                    <a:pt x="619645" y="51343"/>
                  </a:lnTo>
                  <a:lnTo>
                    <a:pt x="588895" y="74072"/>
                  </a:lnTo>
                  <a:lnTo>
                    <a:pt x="586054" y="89788"/>
                  </a:lnTo>
                  <a:lnTo>
                    <a:pt x="590054" y="104407"/>
                  </a:lnTo>
                  <a:lnTo>
                    <a:pt x="602056" y="119300"/>
                  </a:lnTo>
                  <a:lnTo>
                    <a:pt x="622058" y="134455"/>
                  </a:lnTo>
                  <a:lnTo>
                    <a:pt x="650062" y="149860"/>
                  </a:lnTo>
                  <a:lnTo>
                    <a:pt x="665679" y="157978"/>
                  </a:lnTo>
                  <a:lnTo>
                    <a:pt x="678986" y="165750"/>
                  </a:lnTo>
                  <a:lnTo>
                    <a:pt x="711704" y="195262"/>
                  </a:lnTo>
                  <a:lnTo>
                    <a:pt x="727135" y="232124"/>
                  </a:lnTo>
                  <a:lnTo>
                    <a:pt x="729056" y="253746"/>
                  </a:lnTo>
                  <a:lnTo>
                    <a:pt x="727053" y="273226"/>
                  </a:lnTo>
                  <a:lnTo>
                    <a:pt x="696925" y="320929"/>
                  </a:lnTo>
                  <a:lnTo>
                    <a:pt x="659222" y="340645"/>
                  </a:lnTo>
                  <a:lnTo>
                    <a:pt x="610565" y="347218"/>
                  </a:lnTo>
                  <a:lnTo>
                    <a:pt x="587629" y="345695"/>
                  </a:lnTo>
                  <a:lnTo>
                    <a:pt x="565861" y="341137"/>
                  </a:lnTo>
                  <a:lnTo>
                    <a:pt x="545235" y="333555"/>
                  </a:lnTo>
                  <a:lnTo>
                    <a:pt x="525729" y="322961"/>
                  </a:lnTo>
                  <a:lnTo>
                    <a:pt x="547827" y="269494"/>
                  </a:lnTo>
                  <a:lnTo>
                    <a:pt x="565377" y="280328"/>
                  </a:lnTo>
                  <a:lnTo>
                    <a:pt x="582783" y="288067"/>
                  </a:lnTo>
                  <a:lnTo>
                    <a:pt x="600048" y="292711"/>
                  </a:lnTo>
                  <a:lnTo>
                    <a:pt x="617169" y="294259"/>
                  </a:lnTo>
                  <a:lnTo>
                    <a:pt x="640172" y="291971"/>
                  </a:lnTo>
                  <a:lnTo>
                    <a:pt x="656602" y="285099"/>
                  </a:lnTo>
                  <a:lnTo>
                    <a:pt x="666461" y="273631"/>
                  </a:lnTo>
                  <a:lnTo>
                    <a:pt x="669747" y="257556"/>
                  </a:lnTo>
                  <a:lnTo>
                    <a:pt x="668963" y="249078"/>
                  </a:lnTo>
                  <a:lnTo>
                    <a:pt x="638362" y="208327"/>
                  </a:lnTo>
                  <a:lnTo>
                    <a:pt x="588612" y="180597"/>
                  </a:lnTo>
                  <a:lnTo>
                    <a:pt x="574005" y="172212"/>
                  </a:lnTo>
                  <a:lnTo>
                    <a:pt x="542493" y="144383"/>
                  </a:lnTo>
                  <a:lnTo>
                    <a:pt x="526943" y="100464"/>
                  </a:lnTo>
                  <a:lnTo>
                    <a:pt x="526491" y="90297"/>
                  </a:lnTo>
                  <a:lnTo>
                    <a:pt x="528275" y="71624"/>
                  </a:lnTo>
                  <a:lnTo>
                    <a:pt x="554939" y="25654"/>
                  </a:lnTo>
                  <a:lnTo>
                    <a:pt x="606856" y="1597"/>
                  </a:lnTo>
                  <a:lnTo>
                    <a:pt x="628218" y="0"/>
                  </a:lnTo>
                  <a:close/>
                </a:path>
                <a:path w="729615" h="347345">
                  <a:moveTo>
                    <a:pt x="388962" y="0"/>
                  </a:moveTo>
                  <a:lnTo>
                    <a:pt x="416151" y="1357"/>
                  </a:lnTo>
                  <a:lnTo>
                    <a:pt x="439450" y="5429"/>
                  </a:lnTo>
                  <a:lnTo>
                    <a:pt x="458869" y="12215"/>
                  </a:lnTo>
                  <a:lnTo>
                    <a:pt x="474421" y="21717"/>
                  </a:lnTo>
                  <a:lnTo>
                    <a:pt x="456387" y="73151"/>
                  </a:lnTo>
                  <a:lnTo>
                    <a:pt x="440456" y="63317"/>
                  </a:lnTo>
                  <a:lnTo>
                    <a:pt x="424099" y="56292"/>
                  </a:lnTo>
                  <a:lnTo>
                    <a:pt x="407314" y="52077"/>
                  </a:lnTo>
                  <a:lnTo>
                    <a:pt x="390105" y="50673"/>
                  </a:lnTo>
                  <a:lnTo>
                    <a:pt x="380371" y="51343"/>
                  </a:lnTo>
                  <a:lnTo>
                    <a:pt x="349623" y="74072"/>
                  </a:lnTo>
                  <a:lnTo>
                    <a:pt x="346786" y="89788"/>
                  </a:lnTo>
                  <a:lnTo>
                    <a:pt x="350782" y="104407"/>
                  </a:lnTo>
                  <a:lnTo>
                    <a:pt x="362770" y="119300"/>
                  </a:lnTo>
                  <a:lnTo>
                    <a:pt x="382753" y="134455"/>
                  </a:lnTo>
                  <a:lnTo>
                    <a:pt x="410730" y="149860"/>
                  </a:lnTo>
                  <a:lnTo>
                    <a:pt x="426384" y="157978"/>
                  </a:lnTo>
                  <a:lnTo>
                    <a:pt x="439710" y="165750"/>
                  </a:lnTo>
                  <a:lnTo>
                    <a:pt x="472436" y="195262"/>
                  </a:lnTo>
                  <a:lnTo>
                    <a:pt x="487867" y="232124"/>
                  </a:lnTo>
                  <a:lnTo>
                    <a:pt x="489788" y="253746"/>
                  </a:lnTo>
                  <a:lnTo>
                    <a:pt x="487785" y="273226"/>
                  </a:lnTo>
                  <a:lnTo>
                    <a:pt x="457657" y="320929"/>
                  </a:lnTo>
                  <a:lnTo>
                    <a:pt x="419955" y="340645"/>
                  </a:lnTo>
                  <a:lnTo>
                    <a:pt x="371309" y="347218"/>
                  </a:lnTo>
                  <a:lnTo>
                    <a:pt x="348392" y="345695"/>
                  </a:lnTo>
                  <a:lnTo>
                    <a:pt x="326620" y="341137"/>
                  </a:lnTo>
                  <a:lnTo>
                    <a:pt x="305992" y="333555"/>
                  </a:lnTo>
                  <a:lnTo>
                    <a:pt x="286512" y="322961"/>
                  </a:lnTo>
                  <a:lnTo>
                    <a:pt x="308508" y="269494"/>
                  </a:lnTo>
                  <a:lnTo>
                    <a:pt x="326086" y="280328"/>
                  </a:lnTo>
                  <a:lnTo>
                    <a:pt x="343520" y="288067"/>
                  </a:lnTo>
                  <a:lnTo>
                    <a:pt x="360809" y="292711"/>
                  </a:lnTo>
                  <a:lnTo>
                    <a:pt x="377952" y="294259"/>
                  </a:lnTo>
                  <a:lnTo>
                    <a:pt x="400925" y="291971"/>
                  </a:lnTo>
                  <a:lnTo>
                    <a:pt x="417341" y="285099"/>
                  </a:lnTo>
                  <a:lnTo>
                    <a:pt x="427193" y="273631"/>
                  </a:lnTo>
                  <a:lnTo>
                    <a:pt x="430479" y="257556"/>
                  </a:lnTo>
                  <a:lnTo>
                    <a:pt x="429695" y="249078"/>
                  </a:lnTo>
                  <a:lnTo>
                    <a:pt x="399127" y="208327"/>
                  </a:lnTo>
                  <a:lnTo>
                    <a:pt x="349335" y="180597"/>
                  </a:lnTo>
                  <a:lnTo>
                    <a:pt x="334752" y="172212"/>
                  </a:lnTo>
                  <a:lnTo>
                    <a:pt x="303182" y="144383"/>
                  </a:lnTo>
                  <a:lnTo>
                    <a:pt x="287648" y="100464"/>
                  </a:lnTo>
                  <a:lnTo>
                    <a:pt x="287197" y="90297"/>
                  </a:lnTo>
                  <a:lnTo>
                    <a:pt x="288981" y="71624"/>
                  </a:lnTo>
                  <a:lnTo>
                    <a:pt x="315734" y="25654"/>
                  </a:lnTo>
                  <a:lnTo>
                    <a:pt x="367626" y="1597"/>
                  </a:lnTo>
                  <a:lnTo>
                    <a:pt x="388962" y="0"/>
                  </a:lnTo>
                  <a:close/>
                </a:path>
                <a:path w="729615" h="347345">
                  <a:moveTo>
                    <a:pt x="153784" y="0"/>
                  </a:moveTo>
                  <a:lnTo>
                    <a:pt x="181216" y="1476"/>
                  </a:lnTo>
                  <a:lnTo>
                    <a:pt x="205754" y="5905"/>
                  </a:lnTo>
                  <a:lnTo>
                    <a:pt x="227398" y="13287"/>
                  </a:lnTo>
                  <a:lnTo>
                    <a:pt x="246151" y="23622"/>
                  </a:lnTo>
                  <a:lnTo>
                    <a:pt x="221627" y="72898"/>
                  </a:lnTo>
                  <a:lnTo>
                    <a:pt x="210137" y="64156"/>
                  </a:lnTo>
                  <a:lnTo>
                    <a:pt x="195613" y="57927"/>
                  </a:lnTo>
                  <a:lnTo>
                    <a:pt x="178052" y="54199"/>
                  </a:lnTo>
                  <a:lnTo>
                    <a:pt x="157454" y="52959"/>
                  </a:lnTo>
                  <a:lnTo>
                    <a:pt x="137427" y="55151"/>
                  </a:lnTo>
                  <a:lnTo>
                    <a:pt x="103051" y="72729"/>
                  </a:lnTo>
                  <a:lnTo>
                    <a:pt x="76961" y="106906"/>
                  </a:lnTo>
                  <a:lnTo>
                    <a:pt x="63550" y="151395"/>
                  </a:lnTo>
                  <a:lnTo>
                    <a:pt x="61874" y="177164"/>
                  </a:lnTo>
                  <a:lnTo>
                    <a:pt x="63429" y="202717"/>
                  </a:lnTo>
                  <a:lnTo>
                    <a:pt x="75863" y="245441"/>
                  </a:lnTo>
                  <a:lnTo>
                    <a:pt x="100216" y="276471"/>
                  </a:lnTo>
                  <a:lnTo>
                    <a:pt x="153098" y="294259"/>
                  </a:lnTo>
                  <a:lnTo>
                    <a:pt x="175534" y="292139"/>
                  </a:lnTo>
                  <a:lnTo>
                    <a:pt x="195389" y="285781"/>
                  </a:lnTo>
                  <a:lnTo>
                    <a:pt x="212663" y="275185"/>
                  </a:lnTo>
                  <a:lnTo>
                    <a:pt x="227355" y="260350"/>
                  </a:lnTo>
                  <a:lnTo>
                    <a:pt x="255092" y="308483"/>
                  </a:lnTo>
                  <a:lnTo>
                    <a:pt x="234751" y="325411"/>
                  </a:lnTo>
                  <a:lnTo>
                    <a:pt x="210170" y="337518"/>
                  </a:lnTo>
                  <a:lnTo>
                    <a:pt x="181349" y="344791"/>
                  </a:lnTo>
                  <a:lnTo>
                    <a:pt x="148285" y="347218"/>
                  </a:lnTo>
                  <a:lnTo>
                    <a:pt x="115064" y="344334"/>
                  </a:lnTo>
                  <a:lnTo>
                    <a:pt x="60404" y="321232"/>
                  </a:lnTo>
                  <a:lnTo>
                    <a:pt x="21913" y="275673"/>
                  </a:lnTo>
                  <a:lnTo>
                    <a:pt x="2434" y="212514"/>
                  </a:lnTo>
                  <a:lnTo>
                    <a:pt x="0" y="174625"/>
                  </a:lnTo>
                  <a:lnTo>
                    <a:pt x="2700" y="138906"/>
                  </a:lnTo>
                  <a:lnTo>
                    <a:pt x="24303" y="76612"/>
                  </a:lnTo>
                  <a:lnTo>
                    <a:pt x="66312" y="28128"/>
                  </a:lnTo>
                  <a:lnTo>
                    <a:pt x="121604" y="3121"/>
                  </a:lnTo>
                  <a:lnTo>
                    <a:pt x="153784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619758" y="335902"/>
              <a:ext cx="121244" cy="538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9758" y="335902"/>
              <a:ext cx="121285" cy="53975"/>
            </a:xfrm>
            <a:custGeom>
              <a:avLst/>
              <a:gdLst/>
              <a:ahLst/>
              <a:cxnLst/>
              <a:rect l="l" t="t" r="r" b="b"/>
              <a:pathLst>
                <a:path w="121285" h="53975">
                  <a:moveTo>
                    <a:pt x="0" y="53860"/>
                  </a:moveTo>
                  <a:lnTo>
                    <a:pt x="121244" y="53860"/>
                  </a:lnTo>
                  <a:lnTo>
                    <a:pt x="121244" y="0"/>
                  </a:lnTo>
                  <a:lnTo>
                    <a:pt x="0" y="0"/>
                  </a:lnTo>
                  <a:lnTo>
                    <a:pt x="0" y="5386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99716" y="157098"/>
              <a:ext cx="6496684" cy="41325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624065" y="212852"/>
              <a:ext cx="129159" cy="23393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5" name="object 15"/>
            <p:cNvSpPr/>
            <p:nvPr/>
          </p:nvSpPr>
          <p:spPr>
            <a:xfrm>
              <a:off x="4869180" y="212597"/>
              <a:ext cx="98932" cy="977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197352" y="212597"/>
              <a:ext cx="98932" cy="977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263902" y="209422"/>
              <a:ext cx="171322" cy="2444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520689" y="209168"/>
              <a:ext cx="171323" cy="2433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522470" y="209168"/>
              <a:ext cx="171322" cy="2433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99716" y="157098"/>
              <a:ext cx="6496685" cy="413384"/>
            </a:xfrm>
            <a:custGeom>
              <a:avLst/>
              <a:gdLst/>
              <a:ahLst/>
              <a:cxnLst/>
              <a:rect l="l" t="t" r="r" b="b"/>
              <a:pathLst>
                <a:path w="6496684" h="413384">
                  <a:moveTo>
                    <a:pt x="6042786" y="5968"/>
                  </a:moveTo>
                  <a:lnTo>
                    <a:pt x="6257035" y="5968"/>
                  </a:lnTo>
                  <a:lnTo>
                    <a:pt x="6257035" y="58927"/>
                  </a:lnTo>
                  <a:lnTo>
                    <a:pt x="6102350" y="58927"/>
                  </a:lnTo>
                  <a:lnTo>
                    <a:pt x="6102350" y="137540"/>
                  </a:lnTo>
                  <a:lnTo>
                    <a:pt x="6213221" y="137540"/>
                  </a:lnTo>
                  <a:lnTo>
                    <a:pt x="6213221" y="188213"/>
                  </a:lnTo>
                  <a:lnTo>
                    <a:pt x="6102350" y="188213"/>
                  </a:lnTo>
                  <a:lnTo>
                    <a:pt x="6102350" y="288798"/>
                  </a:lnTo>
                  <a:lnTo>
                    <a:pt x="6254496" y="288798"/>
                  </a:lnTo>
                  <a:lnTo>
                    <a:pt x="6254496" y="341756"/>
                  </a:lnTo>
                  <a:lnTo>
                    <a:pt x="6042786" y="341756"/>
                  </a:lnTo>
                  <a:lnTo>
                    <a:pt x="6042786" y="5968"/>
                  </a:lnTo>
                  <a:close/>
                </a:path>
                <a:path w="6496684" h="413384">
                  <a:moveTo>
                    <a:pt x="5626354" y="5968"/>
                  </a:moveTo>
                  <a:lnTo>
                    <a:pt x="5685916" y="5968"/>
                  </a:lnTo>
                  <a:lnTo>
                    <a:pt x="5685916" y="341756"/>
                  </a:lnTo>
                  <a:lnTo>
                    <a:pt x="5626354" y="341756"/>
                  </a:lnTo>
                  <a:lnTo>
                    <a:pt x="5626354" y="5968"/>
                  </a:lnTo>
                  <a:close/>
                </a:path>
                <a:path w="6496684" h="413384">
                  <a:moveTo>
                    <a:pt x="5300853" y="5968"/>
                  </a:moveTo>
                  <a:lnTo>
                    <a:pt x="5366384" y="5968"/>
                  </a:lnTo>
                  <a:lnTo>
                    <a:pt x="5444108" y="232917"/>
                  </a:lnTo>
                  <a:lnTo>
                    <a:pt x="5526151" y="5968"/>
                  </a:lnTo>
                  <a:lnTo>
                    <a:pt x="5590285" y="5968"/>
                  </a:lnTo>
                  <a:lnTo>
                    <a:pt x="5459222" y="346328"/>
                  </a:lnTo>
                  <a:lnTo>
                    <a:pt x="5426456" y="346328"/>
                  </a:lnTo>
                  <a:lnTo>
                    <a:pt x="5300853" y="5968"/>
                  </a:lnTo>
                  <a:close/>
                </a:path>
                <a:path w="6496684" h="413384">
                  <a:moveTo>
                    <a:pt x="5067427" y="5968"/>
                  </a:moveTo>
                  <a:lnTo>
                    <a:pt x="5281676" y="5968"/>
                  </a:lnTo>
                  <a:lnTo>
                    <a:pt x="5281676" y="58927"/>
                  </a:lnTo>
                  <a:lnTo>
                    <a:pt x="5126989" y="58927"/>
                  </a:lnTo>
                  <a:lnTo>
                    <a:pt x="5126989" y="137540"/>
                  </a:lnTo>
                  <a:lnTo>
                    <a:pt x="5237860" y="137540"/>
                  </a:lnTo>
                  <a:lnTo>
                    <a:pt x="5237860" y="188213"/>
                  </a:lnTo>
                  <a:lnTo>
                    <a:pt x="5126989" y="188213"/>
                  </a:lnTo>
                  <a:lnTo>
                    <a:pt x="5126989" y="288798"/>
                  </a:lnTo>
                  <a:lnTo>
                    <a:pt x="5279135" y="288798"/>
                  </a:lnTo>
                  <a:lnTo>
                    <a:pt x="5279135" y="341756"/>
                  </a:lnTo>
                  <a:lnTo>
                    <a:pt x="5067427" y="341756"/>
                  </a:lnTo>
                  <a:lnTo>
                    <a:pt x="5067427" y="5968"/>
                  </a:lnTo>
                  <a:close/>
                </a:path>
                <a:path w="6496684" h="413384">
                  <a:moveTo>
                    <a:pt x="4355719" y="5968"/>
                  </a:moveTo>
                  <a:lnTo>
                    <a:pt x="4569968" y="5968"/>
                  </a:lnTo>
                  <a:lnTo>
                    <a:pt x="4569968" y="58927"/>
                  </a:lnTo>
                  <a:lnTo>
                    <a:pt x="4415282" y="58927"/>
                  </a:lnTo>
                  <a:lnTo>
                    <a:pt x="4415282" y="137540"/>
                  </a:lnTo>
                  <a:lnTo>
                    <a:pt x="4526153" y="137540"/>
                  </a:lnTo>
                  <a:lnTo>
                    <a:pt x="4526153" y="188213"/>
                  </a:lnTo>
                  <a:lnTo>
                    <a:pt x="4415282" y="188213"/>
                  </a:lnTo>
                  <a:lnTo>
                    <a:pt x="4415282" y="288798"/>
                  </a:lnTo>
                  <a:lnTo>
                    <a:pt x="4567428" y="288798"/>
                  </a:lnTo>
                  <a:lnTo>
                    <a:pt x="4567428" y="341756"/>
                  </a:lnTo>
                  <a:lnTo>
                    <a:pt x="4355719" y="341756"/>
                  </a:lnTo>
                  <a:lnTo>
                    <a:pt x="4355719" y="5968"/>
                  </a:lnTo>
                  <a:close/>
                </a:path>
                <a:path w="6496684" h="413384">
                  <a:moveTo>
                    <a:pt x="4044442" y="5968"/>
                  </a:moveTo>
                  <a:lnTo>
                    <a:pt x="4076192" y="5968"/>
                  </a:lnTo>
                  <a:lnTo>
                    <a:pt x="4148835" y="232155"/>
                  </a:lnTo>
                  <a:lnTo>
                    <a:pt x="4219829" y="5968"/>
                  </a:lnTo>
                  <a:lnTo>
                    <a:pt x="4251198" y="5968"/>
                  </a:lnTo>
                  <a:lnTo>
                    <a:pt x="4319778" y="342011"/>
                  </a:lnTo>
                  <a:lnTo>
                    <a:pt x="4261993" y="342011"/>
                  </a:lnTo>
                  <a:lnTo>
                    <a:pt x="4227195" y="160909"/>
                  </a:lnTo>
                  <a:lnTo>
                    <a:pt x="4159504" y="346328"/>
                  </a:lnTo>
                  <a:lnTo>
                    <a:pt x="4138295" y="346328"/>
                  </a:lnTo>
                  <a:lnTo>
                    <a:pt x="4070604" y="160909"/>
                  </a:lnTo>
                  <a:lnTo>
                    <a:pt x="4034408" y="342011"/>
                  </a:lnTo>
                  <a:lnTo>
                    <a:pt x="3976878" y="342011"/>
                  </a:lnTo>
                  <a:lnTo>
                    <a:pt x="4044442" y="5968"/>
                  </a:lnTo>
                  <a:close/>
                </a:path>
                <a:path w="6496684" h="413384">
                  <a:moveTo>
                    <a:pt x="2403474" y="5968"/>
                  </a:moveTo>
                  <a:lnTo>
                    <a:pt x="2624582" y="5968"/>
                  </a:lnTo>
                  <a:lnTo>
                    <a:pt x="2624582" y="58927"/>
                  </a:lnTo>
                  <a:lnTo>
                    <a:pt x="2463037" y="58927"/>
                  </a:lnTo>
                  <a:lnTo>
                    <a:pt x="2463037" y="137540"/>
                  </a:lnTo>
                  <a:lnTo>
                    <a:pt x="2581021" y="137540"/>
                  </a:lnTo>
                  <a:lnTo>
                    <a:pt x="2581021" y="188213"/>
                  </a:lnTo>
                  <a:lnTo>
                    <a:pt x="2463037" y="188213"/>
                  </a:lnTo>
                  <a:lnTo>
                    <a:pt x="2463037" y="341756"/>
                  </a:lnTo>
                  <a:lnTo>
                    <a:pt x="2403474" y="341756"/>
                  </a:lnTo>
                  <a:lnTo>
                    <a:pt x="2403474" y="5968"/>
                  </a:lnTo>
                  <a:close/>
                </a:path>
                <a:path w="6496684" h="413384">
                  <a:moveTo>
                    <a:pt x="1754250" y="5968"/>
                  </a:moveTo>
                  <a:lnTo>
                    <a:pt x="1968499" y="5968"/>
                  </a:lnTo>
                  <a:lnTo>
                    <a:pt x="1968499" y="58927"/>
                  </a:lnTo>
                  <a:lnTo>
                    <a:pt x="1813813" y="58927"/>
                  </a:lnTo>
                  <a:lnTo>
                    <a:pt x="1813813" y="137540"/>
                  </a:lnTo>
                  <a:lnTo>
                    <a:pt x="1924684" y="137540"/>
                  </a:lnTo>
                  <a:lnTo>
                    <a:pt x="1924684" y="188213"/>
                  </a:lnTo>
                  <a:lnTo>
                    <a:pt x="1813813" y="188213"/>
                  </a:lnTo>
                  <a:lnTo>
                    <a:pt x="1813813" y="288798"/>
                  </a:lnTo>
                  <a:lnTo>
                    <a:pt x="1965959" y="288798"/>
                  </a:lnTo>
                  <a:lnTo>
                    <a:pt x="1965959" y="341756"/>
                  </a:lnTo>
                  <a:lnTo>
                    <a:pt x="1754250" y="341756"/>
                  </a:lnTo>
                  <a:lnTo>
                    <a:pt x="1754250" y="5968"/>
                  </a:lnTo>
                  <a:close/>
                </a:path>
                <a:path w="6496684" h="413384">
                  <a:moveTo>
                    <a:pt x="1624330" y="5968"/>
                  </a:moveTo>
                  <a:lnTo>
                    <a:pt x="1683893" y="5968"/>
                  </a:lnTo>
                  <a:lnTo>
                    <a:pt x="1683893" y="341756"/>
                  </a:lnTo>
                  <a:lnTo>
                    <a:pt x="1624330" y="341756"/>
                  </a:lnTo>
                  <a:lnTo>
                    <a:pt x="1624330" y="5968"/>
                  </a:lnTo>
                  <a:close/>
                </a:path>
                <a:path w="6496684" h="413384">
                  <a:moveTo>
                    <a:pt x="1069975" y="5968"/>
                  </a:moveTo>
                  <a:lnTo>
                    <a:pt x="1284224" y="5968"/>
                  </a:lnTo>
                  <a:lnTo>
                    <a:pt x="1284224" y="58927"/>
                  </a:lnTo>
                  <a:lnTo>
                    <a:pt x="1129538" y="58927"/>
                  </a:lnTo>
                  <a:lnTo>
                    <a:pt x="1129538" y="137540"/>
                  </a:lnTo>
                  <a:lnTo>
                    <a:pt x="1240408" y="137540"/>
                  </a:lnTo>
                  <a:lnTo>
                    <a:pt x="1240408" y="188213"/>
                  </a:lnTo>
                  <a:lnTo>
                    <a:pt x="1129538" y="188213"/>
                  </a:lnTo>
                  <a:lnTo>
                    <a:pt x="1129538" y="288798"/>
                  </a:lnTo>
                  <a:lnTo>
                    <a:pt x="1281683" y="288798"/>
                  </a:lnTo>
                  <a:lnTo>
                    <a:pt x="1281683" y="341756"/>
                  </a:lnTo>
                  <a:lnTo>
                    <a:pt x="1069975" y="341756"/>
                  </a:lnTo>
                  <a:lnTo>
                    <a:pt x="1069975" y="5968"/>
                  </a:lnTo>
                  <a:close/>
                </a:path>
                <a:path w="6496684" h="413384">
                  <a:moveTo>
                    <a:pt x="751458" y="5968"/>
                  </a:moveTo>
                  <a:lnTo>
                    <a:pt x="811021" y="5968"/>
                  </a:lnTo>
                  <a:lnTo>
                    <a:pt x="811021" y="233552"/>
                  </a:lnTo>
                  <a:lnTo>
                    <a:pt x="812047" y="246457"/>
                  </a:lnTo>
                  <a:lnTo>
                    <a:pt x="836527" y="285029"/>
                  </a:lnTo>
                  <a:lnTo>
                    <a:pt x="872870" y="294513"/>
                  </a:lnTo>
                  <a:lnTo>
                    <a:pt x="888158" y="293485"/>
                  </a:lnTo>
                  <a:lnTo>
                    <a:pt x="923163" y="277875"/>
                  </a:lnTo>
                  <a:lnTo>
                    <a:pt x="941196" y="232410"/>
                  </a:lnTo>
                  <a:lnTo>
                    <a:pt x="941196" y="5968"/>
                  </a:lnTo>
                  <a:lnTo>
                    <a:pt x="1000759" y="5968"/>
                  </a:lnTo>
                  <a:lnTo>
                    <a:pt x="1000759" y="236981"/>
                  </a:lnTo>
                  <a:lnTo>
                    <a:pt x="998593" y="261485"/>
                  </a:lnTo>
                  <a:lnTo>
                    <a:pt x="981257" y="302061"/>
                  </a:lnTo>
                  <a:lnTo>
                    <a:pt x="947281" y="330969"/>
                  </a:lnTo>
                  <a:lnTo>
                    <a:pt x="900902" y="345638"/>
                  </a:lnTo>
                  <a:lnTo>
                    <a:pt x="873378" y="347472"/>
                  </a:lnTo>
                  <a:lnTo>
                    <a:pt x="845806" y="345684"/>
                  </a:lnTo>
                  <a:lnTo>
                    <a:pt x="800709" y="331344"/>
                  </a:lnTo>
                  <a:lnTo>
                    <a:pt x="769300" y="302932"/>
                  </a:lnTo>
                  <a:lnTo>
                    <a:pt x="753437" y="261923"/>
                  </a:lnTo>
                  <a:lnTo>
                    <a:pt x="751458" y="236727"/>
                  </a:lnTo>
                  <a:lnTo>
                    <a:pt x="751458" y="5968"/>
                  </a:lnTo>
                  <a:close/>
                </a:path>
                <a:path w="6496684" h="413384">
                  <a:moveTo>
                    <a:pt x="4855209" y="3683"/>
                  </a:moveTo>
                  <a:lnTo>
                    <a:pt x="4920996" y="14430"/>
                  </a:lnTo>
                  <a:lnTo>
                    <a:pt x="4971541" y="46609"/>
                  </a:lnTo>
                  <a:lnTo>
                    <a:pt x="5003831" y="96631"/>
                  </a:lnTo>
                  <a:lnTo>
                    <a:pt x="5014594" y="160654"/>
                  </a:lnTo>
                  <a:lnTo>
                    <a:pt x="5009747" y="216006"/>
                  </a:lnTo>
                  <a:lnTo>
                    <a:pt x="4995206" y="261286"/>
                  </a:lnTo>
                  <a:lnTo>
                    <a:pt x="4970970" y="296497"/>
                  </a:lnTo>
                  <a:lnTo>
                    <a:pt x="4937040" y="321643"/>
                  </a:lnTo>
                  <a:lnTo>
                    <a:pt x="4893415" y="336729"/>
                  </a:lnTo>
                  <a:lnTo>
                    <a:pt x="4840097" y="341756"/>
                  </a:lnTo>
                  <a:lnTo>
                    <a:pt x="4765675" y="341756"/>
                  </a:lnTo>
                  <a:lnTo>
                    <a:pt x="4765675" y="6223"/>
                  </a:lnTo>
                  <a:lnTo>
                    <a:pt x="4797988" y="5129"/>
                  </a:lnTo>
                  <a:lnTo>
                    <a:pt x="4823682" y="4333"/>
                  </a:lnTo>
                  <a:lnTo>
                    <a:pt x="4842756" y="3847"/>
                  </a:lnTo>
                  <a:lnTo>
                    <a:pt x="4855209" y="3683"/>
                  </a:lnTo>
                  <a:close/>
                </a:path>
                <a:path w="6496684" h="413384">
                  <a:moveTo>
                    <a:pt x="3101467" y="2539"/>
                  </a:moveTo>
                  <a:lnTo>
                    <a:pt x="3157454" y="8731"/>
                  </a:lnTo>
                  <a:lnTo>
                    <a:pt x="3197415" y="27305"/>
                  </a:lnTo>
                  <a:lnTo>
                    <a:pt x="3221374" y="58261"/>
                  </a:lnTo>
                  <a:lnTo>
                    <a:pt x="3229356" y="101600"/>
                  </a:lnTo>
                  <a:lnTo>
                    <a:pt x="3228258" y="116145"/>
                  </a:lnTo>
                  <a:lnTo>
                    <a:pt x="3211703" y="155828"/>
                  </a:lnTo>
                  <a:lnTo>
                    <a:pt x="3180109" y="184546"/>
                  </a:lnTo>
                  <a:lnTo>
                    <a:pt x="3167253" y="190500"/>
                  </a:lnTo>
                  <a:lnTo>
                    <a:pt x="3266567" y="341756"/>
                  </a:lnTo>
                  <a:lnTo>
                    <a:pt x="3197733" y="341756"/>
                  </a:lnTo>
                  <a:lnTo>
                    <a:pt x="3108197" y="203073"/>
                  </a:lnTo>
                  <a:lnTo>
                    <a:pt x="3100748" y="202904"/>
                  </a:lnTo>
                  <a:lnTo>
                    <a:pt x="3091941" y="202580"/>
                  </a:lnTo>
                  <a:lnTo>
                    <a:pt x="3081801" y="202090"/>
                  </a:lnTo>
                  <a:lnTo>
                    <a:pt x="3070352" y="201422"/>
                  </a:lnTo>
                  <a:lnTo>
                    <a:pt x="3070352" y="341756"/>
                  </a:lnTo>
                  <a:lnTo>
                    <a:pt x="3008503" y="341756"/>
                  </a:lnTo>
                  <a:lnTo>
                    <a:pt x="3008503" y="5968"/>
                  </a:lnTo>
                  <a:lnTo>
                    <a:pt x="3012787" y="5871"/>
                  </a:lnTo>
                  <a:lnTo>
                    <a:pt x="3020679" y="5572"/>
                  </a:lnTo>
                  <a:lnTo>
                    <a:pt x="3032166" y="5058"/>
                  </a:lnTo>
                  <a:lnTo>
                    <a:pt x="3047237" y="4317"/>
                  </a:lnTo>
                  <a:lnTo>
                    <a:pt x="3063265" y="3557"/>
                  </a:lnTo>
                  <a:lnTo>
                    <a:pt x="3077638" y="3000"/>
                  </a:lnTo>
                  <a:lnTo>
                    <a:pt x="3090368" y="2657"/>
                  </a:lnTo>
                  <a:lnTo>
                    <a:pt x="3101467" y="2539"/>
                  </a:lnTo>
                  <a:close/>
                </a:path>
                <a:path w="6496684" h="413384">
                  <a:moveTo>
                    <a:pt x="1429639" y="2539"/>
                  </a:moveTo>
                  <a:lnTo>
                    <a:pt x="1485626" y="8731"/>
                  </a:lnTo>
                  <a:lnTo>
                    <a:pt x="1525587" y="27305"/>
                  </a:lnTo>
                  <a:lnTo>
                    <a:pt x="1549546" y="58261"/>
                  </a:lnTo>
                  <a:lnTo>
                    <a:pt x="1557528" y="101600"/>
                  </a:lnTo>
                  <a:lnTo>
                    <a:pt x="1556430" y="116145"/>
                  </a:lnTo>
                  <a:lnTo>
                    <a:pt x="1539874" y="155828"/>
                  </a:lnTo>
                  <a:lnTo>
                    <a:pt x="1508281" y="184546"/>
                  </a:lnTo>
                  <a:lnTo>
                    <a:pt x="1495424" y="190500"/>
                  </a:lnTo>
                  <a:lnTo>
                    <a:pt x="1594738" y="341756"/>
                  </a:lnTo>
                  <a:lnTo>
                    <a:pt x="1525905" y="341756"/>
                  </a:lnTo>
                  <a:lnTo>
                    <a:pt x="1436370" y="203073"/>
                  </a:lnTo>
                  <a:lnTo>
                    <a:pt x="1428920" y="202904"/>
                  </a:lnTo>
                  <a:lnTo>
                    <a:pt x="1420114" y="202580"/>
                  </a:lnTo>
                  <a:lnTo>
                    <a:pt x="1409973" y="202090"/>
                  </a:lnTo>
                  <a:lnTo>
                    <a:pt x="1398524" y="201422"/>
                  </a:lnTo>
                  <a:lnTo>
                    <a:pt x="1398524" y="341756"/>
                  </a:lnTo>
                  <a:lnTo>
                    <a:pt x="1336675" y="341756"/>
                  </a:lnTo>
                  <a:lnTo>
                    <a:pt x="1336675" y="5968"/>
                  </a:lnTo>
                  <a:lnTo>
                    <a:pt x="1340959" y="5871"/>
                  </a:lnTo>
                  <a:lnTo>
                    <a:pt x="1348851" y="5572"/>
                  </a:lnTo>
                  <a:lnTo>
                    <a:pt x="1360338" y="5058"/>
                  </a:lnTo>
                  <a:lnTo>
                    <a:pt x="1375409" y="4317"/>
                  </a:lnTo>
                  <a:lnTo>
                    <a:pt x="1391437" y="3557"/>
                  </a:lnTo>
                  <a:lnTo>
                    <a:pt x="1405810" y="3000"/>
                  </a:lnTo>
                  <a:lnTo>
                    <a:pt x="1418540" y="2657"/>
                  </a:lnTo>
                  <a:lnTo>
                    <a:pt x="1429639" y="2539"/>
                  </a:lnTo>
                  <a:close/>
                </a:path>
                <a:path w="6496684" h="413384">
                  <a:moveTo>
                    <a:pt x="6395847" y="253"/>
                  </a:moveTo>
                  <a:lnTo>
                    <a:pt x="6423042" y="1611"/>
                  </a:lnTo>
                  <a:lnTo>
                    <a:pt x="6446345" y="5683"/>
                  </a:lnTo>
                  <a:lnTo>
                    <a:pt x="6465766" y="12469"/>
                  </a:lnTo>
                  <a:lnTo>
                    <a:pt x="6481317" y="21971"/>
                  </a:lnTo>
                  <a:lnTo>
                    <a:pt x="6463283" y="73405"/>
                  </a:lnTo>
                  <a:lnTo>
                    <a:pt x="6447353" y="63571"/>
                  </a:lnTo>
                  <a:lnTo>
                    <a:pt x="6430994" y="56546"/>
                  </a:lnTo>
                  <a:lnTo>
                    <a:pt x="6414206" y="52331"/>
                  </a:lnTo>
                  <a:lnTo>
                    <a:pt x="6396989" y="50926"/>
                  </a:lnTo>
                  <a:lnTo>
                    <a:pt x="6387274" y="51597"/>
                  </a:lnTo>
                  <a:lnTo>
                    <a:pt x="6356524" y="74326"/>
                  </a:lnTo>
                  <a:lnTo>
                    <a:pt x="6353683" y="90042"/>
                  </a:lnTo>
                  <a:lnTo>
                    <a:pt x="6357683" y="104661"/>
                  </a:lnTo>
                  <a:lnTo>
                    <a:pt x="6369684" y="119554"/>
                  </a:lnTo>
                  <a:lnTo>
                    <a:pt x="6389687" y="134709"/>
                  </a:lnTo>
                  <a:lnTo>
                    <a:pt x="6417690" y="150113"/>
                  </a:lnTo>
                  <a:lnTo>
                    <a:pt x="6433308" y="158232"/>
                  </a:lnTo>
                  <a:lnTo>
                    <a:pt x="6446615" y="166004"/>
                  </a:lnTo>
                  <a:lnTo>
                    <a:pt x="6479333" y="195516"/>
                  </a:lnTo>
                  <a:lnTo>
                    <a:pt x="6494764" y="232378"/>
                  </a:lnTo>
                  <a:lnTo>
                    <a:pt x="6496684" y="254000"/>
                  </a:lnTo>
                  <a:lnTo>
                    <a:pt x="6494682" y="273480"/>
                  </a:lnTo>
                  <a:lnTo>
                    <a:pt x="6464554" y="321183"/>
                  </a:lnTo>
                  <a:lnTo>
                    <a:pt x="6426850" y="340899"/>
                  </a:lnTo>
                  <a:lnTo>
                    <a:pt x="6378193" y="347472"/>
                  </a:lnTo>
                  <a:lnTo>
                    <a:pt x="6355258" y="345949"/>
                  </a:lnTo>
                  <a:lnTo>
                    <a:pt x="6333490" y="341391"/>
                  </a:lnTo>
                  <a:lnTo>
                    <a:pt x="6312864" y="333809"/>
                  </a:lnTo>
                  <a:lnTo>
                    <a:pt x="6293358" y="323214"/>
                  </a:lnTo>
                  <a:lnTo>
                    <a:pt x="6315456" y="269748"/>
                  </a:lnTo>
                  <a:lnTo>
                    <a:pt x="6333005" y="280582"/>
                  </a:lnTo>
                  <a:lnTo>
                    <a:pt x="6350412" y="288321"/>
                  </a:lnTo>
                  <a:lnTo>
                    <a:pt x="6367676" y="292965"/>
                  </a:lnTo>
                  <a:lnTo>
                    <a:pt x="6384798" y="294513"/>
                  </a:lnTo>
                  <a:lnTo>
                    <a:pt x="6407800" y="292225"/>
                  </a:lnTo>
                  <a:lnTo>
                    <a:pt x="6424231" y="285353"/>
                  </a:lnTo>
                  <a:lnTo>
                    <a:pt x="6434089" y="273885"/>
                  </a:lnTo>
                  <a:lnTo>
                    <a:pt x="6437376" y="257810"/>
                  </a:lnTo>
                  <a:lnTo>
                    <a:pt x="6436592" y="249332"/>
                  </a:lnTo>
                  <a:lnTo>
                    <a:pt x="6405991" y="208581"/>
                  </a:lnTo>
                  <a:lnTo>
                    <a:pt x="6356240" y="180851"/>
                  </a:lnTo>
                  <a:lnTo>
                    <a:pt x="6341633" y="172465"/>
                  </a:lnTo>
                  <a:lnTo>
                    <a:pt x="6310122" y="144637"/>
                  </a:lnTo>
                  <a:lnTo>
                    <a:pt x="6294572" y="100718"/>
                  </a:lnTo>
                  <a:lnTo>
                    <a:pt x="6294119" y="90550"/>
                  </a:lnTo>
                  <a:lnTo>
                    <a:pt x="6295903" y="71878"/>
                  </a:lnTo>
                  <a:lnTo>
                    <a:pt x="6322567" y="25908"/>
                  </a:lnTo>
                  <a:lnTo>
                    <a:pt x="6374485" y="1851"/>
                  </a:lnTo>
                  <a:lnTo>
                    <a:pt x="6395847" y="253"/>
                  </a:lnTo>
                  <a:close/>
                </a:path>
                <a:path w="6496684" h="413384">
                  <a:moveTo>
                    <a:pt x="5893942" y="253"/>
                  </a:moveTo>
                  <a:lnTo>
                    <a:pt x="5921426" y="1730"/>
                  </a:lnTo>
                  <a:lnTo>
                    <a:pt x="5945981" y="6159"/>
                  </a:lnTo>
                  <a:lnTo>
                    <a:pt x="5967630" y="13541"/>
                  </a:lnTo>
                  <a:lnTo>
                    <a:pt x="5986399" y="23875"/>
                  </a:lnTo>
                  <a:lnTo>
                    <a:pt x="5961887" y="73151"/>
                  </a:lnTo>
                  <a:lnTo>
                    <a:pt x="5950364" y="64410"/>
                  </a:lnTo>
                  <a:lnTo>
                    <a:pt x="5935805" y="58181"/>
                  </a:lnTo>
                  <a:lnTo>
                    <a:pt x="5918221" y="54453"/>
                  </a:lnTo>
                  <a:lnTo>
                    <a:pt x="5897626" y="53212"/>
                  </a:lnTo>
                  <a:lnTo>
                    <a:pt x="5877621" y="55405"/>
                  </a:lnTo>
                  <a:lnTo>
                    <a:pt x="5843279" y="72983"/>
                  </a:lnTo>
                  <a:lnTo>
                    <a:pt x="5817177" y="107160"/>
                  </a:lnTo>
                  <a:lnTo>
                    <a:pt x="5803790" y="151649"/>
                  </a:lnTo>
                  <a:lnTo>
                    <a:pt x="5802122" y="177418"/>
                  </a:lnTo>
                  <a:lnTo>
                    <a:pt x="5803669" y="202971"/>
                  </a:lnTo>
                  <a:lnTo>
                    <a:pt x="5816052" y="245695"/>
                  </a:lnTo>
                  <a:lnTo>
                    <a:pt x="5840390" y="276725"/>
                  </a:lnTo>
                  <a:lnTo>
                    <a:pt x="5893308" y="294513"/>
                  </a:lnTo>
                  <a:lnTo>
                    <a:pt x="5915739" y="292393"/>
                  </a:lnTo>
                  <a:lnTo>
                    <a:pt x="5935599" y="286035"/>
                  </a:lnTo>
                  <a:lnTo>
                    <a:pt x="5952886" y="275439"/>
                  </a:lnTo>
                  <a:lnTo>
                    <a:pt x="5967603" y="260603"/>
                  </a:lnTo>
                  <a:lnTo>
                    <a:pt x="5995288" y="308737"/>
                  </a:lnTo>
                  <a:lnTo>
                    <a:pt x="5974957" y="325665"/>
                  </a:lnTo>
                  <a:lnTo>
                    <a:pt x="5950362" y="337772"/>
                  </a:lnTo>
                  <a:lnTo>
                    <a:pt x="5921529" y="345045"/>
                  </a:lnTo>
                  <a:lnTo>
                    <a:pt x="5888482" y="347472"/>
                  </a:lnTo>
                  <a:lnTo>
                    <a:pt x="5855287" y="344588"/>
                  </a:lnTo>
                  <a:lnTo>
                    <a:pt x="5800613" y="321486"/>
                  </a:lnTo>
                  <a:lnTo>
                    <a:pt x="5762113" y="275927"/>
                  </a:lnTo>
                  <a:lnTo>
                    <a:pt x="5742594" y="212768"/>
                  </a:lnTo>
                  <a:lnTo>
                    <a:pt x="5740146" y="174878"/>
                  </a:lnTo>
                  <a:lnTo>
                    <a:pt x="5742858" y="139160"/>
                  </a:lnTo>
                  <a:lnTo>
                    <a:pt x="5764524" y="76866"/>
                  </a:lnTo>
                  <a:lnTo>
                    <a:pt x="5806521" y="28382"/>
                  </a:lnTo>
                  <a:lnTo>
                    <a:pt x="5861802" y="3375"/>
                  </a:lnTo>
                  <a:lnTo>
                    <a:pt x="5893942" y="253"/>
                  </a:lnTo>
                  <a:close/>
                </a:path>
                <a:path w="6496684" h="413384">
                  <a:moveTo>
                    <a:pt x="3523106" y="253"/>
                  </a:moveTo>
                  <a:lnTo>
                    <a:pt x="3550302" y="1611"/>
                  </a:lnTo>
                  <a:lnTo>
                    <a:pt x="3573605" y="5683"/>
                  </a:lnTo>
                  <a:lnTo>
                    <a:pt x="3593026" y="12469"/>
                  </a:lnTo>
                  <a:lnTo>
                    <a:pt x="3608578" y="21971"/>
                  </a:lnTo>
                  <a:lnTo>
                    <a:pt x="3590544" y="73405"/>
                  </a:lnTo>
                  <a:lnTo>
                    <a:pt x="3574613" y="63571"/>
                  </a:lnTo>
                  <a:lnTo>
                    <a:pt x="3558254" y="56546"/>
                  </a:lnTo>
                  <a:lnTo>
                    <a:pt x="3541466" y="52331"/>
                  </a:lnTo>
                  <a:lnTo>
                    <a:pt x="3524250" y="50926"/>
                  </a:lnTo>
                  <a:lnTo>
                    <a:pt x="3514534" y="51597"/>
                  </a:lnTo>
                  <a:lnTo>
                    <a:pt x="3483784" y="74326"/>
                  </a:lnTo>
                  <a:lnTo>
                    <a:pt x="3480943" y="90042"/>
                  </a:lnTo>
                  <a:lnTo>
                    <a:pt x="3484943" y="104661"/>
                  </a:lnTo>
                  <a:lnTo>
                    <a:pt x="3496945" y="119554"/>
                  </a:lnTo>
                  <a:lnTo>
                    <a:pt x="3516947" y="134709"/>
                  </a:lnTo>
                  <a:lnTo>
                    <a:pt x="3544951" y="150113"/>
                  </a:lnTo>
                  <a:lnTo>
                    <a:pt x="3560568" y="158232"/>
                  </a:lnTo>
                  <a:lnTo>
                    <a:pt x="3573875" y="166004"/>
                  </a:lnTo>
                  <a:lnTo>
                    <a:pt x="3606593" y="195516"/>
                  </a:lnTo>
                  <a:lnTo>
                    <a:pt x="3622024" y="232378"/>
                  </a:lnTo>
                  <a:lnTo>
                    <a:pt x="3623945" y="254000"/>
                  </a:lnTo>
                  <a:lnTo>
                    <a:pt x="3621942" y="273480"/>
                  </a:lnTo>
                  <a:lnTo>
                    <a:pt x="3591813" y="321183"/>
                  </a:lnTo>
                  <a:lnTo>
                    <a:pt x="3554110" y="340899"/>
                  </a:lnTo>
                  <a:lnTo>
                    <a:pt x="3505454" y="347472"/>
                  </a:lnTo>
                  <a:lnTo>
                    <a:pt x="3482518" y="345949"/>
                  </a:lnTo>
                  <a:lnTo>
                    <a:pt x="3460750" y="341391"/>
                  </a:lnTo>
                  <a:lnTo>
                    <a:pt x="3440124" y="333809"/>
                  </a:lnTo>
                  <a:lnTo>
                    <a:pt x="3420618" y="323214"/>
                  </a:lnTo>
                  <a:lnTo>
                    <a:pt x="3442716" y="269748"/>
                  </a:lnTo>
                  <a:lnTo>
                    <a:pt x="3460265" y="280582"/>
                  </a:lnTo>
                  <a:lnTo>
                    <a:pt x="3477672" y="288321"/>
                  </a:lnTo>
                  <a:lnTo>
                    <a:pt x="3494936" y="292965"/>
                  </a:lnTo>
                  <a:lnTo>
                    <a:pt x="3512057" y="294513"/>
                  </a:lnTo>
                  <a:lnTo>
                    <a:pt x="3535060" y="292225"/>
                  </a:lnTo>
                  <a:lnTo>
                    <a:pt x="3551491" y="285353"/>
                  </a:lnTo>
                  <a:lnTo>
                    <a:pt x="3561349" y="273885"/>
                  </a:lnTo>
                  <a:lnTo>
                    <a:pt x="3564635" y="257810"/>
                  </a:lnTo>
                  <a:lnTo>
                    <a:pt x="3563852" y="249332"/>
                  </a:lnTo>
                  <a:lnTo>
                    <a:pt x="3533251" y="208581"/>
                  </a:lnTo>
                  <a:lnTo>
                    <a:pt x="3483500" y="180851"/>
                  </a:lnTo>
                  <a:lnTo>
                    <a:pt x="3468893" y="172465"/>
                  </a:lnTo>
                  <a:lnTo>
                    <a:pt x="3437381" y="144637"/>
                  </a:lnTo>
                  <a:lnTo>
                    <a:pt x="3421832" y="100718"/>
                  </a:lnTo>
                  <a:lnTo>
                    <a:pt x="3421379" y="90550"/>
                  </a:lnTo>
                  <a:lnTo>
                    <a:pt x="3423163" y="71878"/>
                  </a:lnTo>
                  <a:lnTo>
                    <a:pt x="3449828" y="25908"/>
                  </a:lnTo>
                  <a:lnTo>
                    <a:pt x="3501745" y="1851"/>
                  </a:lnTo>
                  <a:lnTo>
                    <a:pt x="3523106" y="253"/>
                  </a:lnTo>
                  <a:close/>
                </a:path>
                <a:path w="6496684" h="413384">
                  <a:moveTo>
                    <a:pt x="2107310" y="253"/>
                  </a:moveTo>
                  <a:lnTo>
                    <a:pt x="2134506" y="1611"/>
                  </a:lnTo>
                  <a:lnTo>
                    <a:pt x="2157809" y="5683"/>
                  </a:lnTo>
                  <a:lnTo>
                    <a:pt x="2177230" y="12469"/>
                  </a:lnTo>
                  <a:lnTo>
                    <a:pt x="2192782" y="21971"/>
                  </a:lnTo>
                  <a:lnTo>
                    <a:pt x="2174747" y="73405"/>
                  </a:lnTo>
                  <a:lnTo>
                    <a:pt x="2158817" y="63571"/>
                  </a:lnTo>
                  <a:lnTo>
                    <a:pt x="2142458" y="56546"/>
                  </a:lnTo>
                  <a:lnTo>
                    <a:pt x="2125670" y="52331"/>
                  </a:lnTo>
                  <a:lnTo>
                    <a:pt x="2108454" y="50926"/>
                  </a:lnTo>
                  <a:lnTo>
                    <a:pt x="2098738" y="51597"/>
                  </a:lnTo>
                  <a:lnTo>
                    <a:pt x="2067988" y="74326"/>
                  </a:lnTo>
                  <a:lnTo>
                    <a:pt x="2065146" y="90042"/>
                  </a:lnTo>
                  <a:lnTo>
                    <a:pt x="2069147" y="104661"/>
                  </a:lnTo>
                  <a:lnTo>
                    <a:pt x="2081148" y="119554"/>
                  </a:lnTo>
                  <a:lnTo>
                    <a:pt x="2101151" y="134709"/>
                  </a:lnTo>
                  <a:lnTo>
                    <a:pt x="2129155" y="150113"/>
                  </a:lnTo>
                  <a:lnTo>
                    <a:pt x="2144772" y="158232"/>
                  </a:lnTo>
                  <a:lnTo>
                    <a:pt x="2158079" y="166004"/>
                  </a:lnTo>
                  <a:lnTo>
                    <a:pt x="2190797" y="195516"/>
                  </a:lnTo>
                  <a:lnTo>
                    <a:pt x="2206228" y="232378"/>
                  </a:lnTo>
                  <a:lnTo>
                    <a:pt x="2208148" y="254000"/>
                  </a:lnTo>
                  <a:lnTo>
                    <a:pt x="2206146" y="273480"/>
                  </a:lnTo>
                  <a:lnTo>
                    <a:pt x="2176018" y="321183"/>
                  </a:lnTo>
                  <a:lnTo>
                    <a:pt x="2138314" y="340899"/>
                  </a:lnTo>
                  <a:lnTo>
                    <a:pt x="2089658" y="347472"/>
                  </a:lnTo>
                  <a:lnTo>
                    <a:pt x="2066722" y="345949"/>
                  </a:lnTo>
                  <a:lnTo>
                    <a:pt x="2044953" y="341391"/>
                  </a:lnTo>
                  <a:lnTo>
                    <a:pt x="2024328" y="333809"/>
                  </a:lnTo>
                  <a:lnTo>
                    <a:pt x="2004821" y="323214"/>
                  </a:lnTo>
                  <a:lnTo>
                    <a:pt x="2026920" y="269748"/>
                  </a:lnTo>
                  <a:lnTo>
                    <a:pt x="2044469" y="280582"/>
                  </a:lnTo>
                  <a:lnTo>
                    <a:pt x="2061876" y="288321"/>
                  </a:lnTo>
                  <a:lnTo>
                    <a:pt x="2079140" y="292965"/>
                  </a:lnTo>
                  <a:lnTo>
                    <a:pt x="2096261" y="294513"/>
                  </a:lnTo>
                  <a:lnTo>
                    <a:pt x="2119264" y="292225"/>
                  </a:lnTo>
                  <a:lnTo>
                    <a:pt x="2135695" y="285353"/>
                  </a:lnTo>
                  <a:lnTo>
                    <a:pt x="2145553" y="273885"/>
                  </a:lnTo>
                  <a:lnTo>
                    <a:pt x="2148840" y="257810"/>
                  </a:lnTo>
                  <a:lnTo>
                    <a:pt x="2148056" y="249332"/>
                  </a:lnTo>
                  <a:lnTo>
                    <a:pt x="2117455" y="208581"/>
                  </a:lnTo>
                  <a:lnTo>
                    <a:pt x="2067704" y="180851"/>
                  </a:lnTo>
                  <a:lnTo>
                    <a:pt x="2053097" y="172465"/>
                  </a:lnTo>
                  <a:lnTo>
                    <a:pt x="2021585" y="144637"/>
                  </a:lnTo>
                  <a:lnTo>
                    <a:pt x="2006036" y="100718"/>
                  </a:lnTo>
                  <a:lnTo>
                    <a:pt x="2005583" y="90550"/>
                  </a:lnTo>
                  <a:lnTo>
                    <a:pt x="2007367" y="71878"/>
                  </a:lnTo>
                  <a:lnTo>
                    <a:pt x="2034032" y="25908"/>
                  </a:lnTo>
                  <a:lnTo>
                    <a:pt x="2085949" y="1851"/>
                  </a:lnTo>
                  <a:lnTo>
                    <a:pt x="2107310" y="253"/>
                  </a:lnTo>
                  <a:close/>
                </a:path>
                <a:path w="6496684" h="413384">
                  <a:moveTo>
                    <a:pt x="3804284" y="0"/>
                  </a:moveTo>
                  <a:lnTo>
                    <a:pt x="3868229" y="11239"/>
                  </a:lnTo>
                  <a:lnTo>
                    <a:pt x="3915029" y="44958"/>
                  </a:lnTo>
                  <a:lnTo>
                    <a:pt x="3943715" y="98948"/>
                  </a:lnTo>
                  <a:lnTo>
                    <a:pt x="3953255" y="170941"/>
                  </a:lnTo>
                  <a:lnTo>
                    <a:pt x="3950755" y="209424"/>
                  </a:lnTo>
                  <a:lnTo>
                    <a:pt x="3930753" y="273865"/>
                  </a:lnTo>
                  <a:lnTo>
                    <a:pt x="3891206" y="320682"/>
                  </a:lnTo>
                  <a:lnTo>
                    <a:pt x="3834401" y="344495"/>
                  </a:lnTo>
                  <a:lnTo>
                    <a:pt x="3799712" y="347472"/>
                  </a:lnTo>
                  <a:lnTo>
                    <a:pt x="3767875" y="344519"/>
                  </a:lnTo>
                  <a:lnTo>
                    <a:pt x="3716059" y="320897"/>
                  </a:lnTo>
                  <a:lnTo>
                    <a:pt x="3680245" y="274437"/>
                  </a:lnTo>
                  <a:lnTo>
                    <a:pt x="3662148" y="209805"/>
                  </a:lnTo>
                  <a:lnTo>
                    <a:pt x="3659885" y="170941"/>
                  </a:lnTo>
                  <a:lnTo>
                    <a:pt x="3662358" y="136489"/>
                  </a:lnTo>
                  <a:lnTo>
                    <a:pt x="3682067" y="75822"/>
                  </a:lnTo>
                  <a:lnTo>
                    <a:pt x="3720542" y="27914"/>
                  </a:lnTo>
                  <a:lnTo>
                    <a:pt x="3773068" y="3097"/>
                  </a:lnTo>
                  <a:lnTo>
                    <a:pt x="3804284" y="0"/>
                  </a:lnTo>
                  <a:close/>
                </a:path>
                <a:path w="6496684" h="413384">
                  <a:moveTo>
                    <a:pt x="2806065" y="0"/>
                  </a:moveTo>
                  <a:lnTo>
                    <a:pt x="2870009" y="11239"/>
                  </a:lnTo>
                  <a:lnTo>
                    <a:pt x="2916809" y="44958"/>
                  </a:lnTo>
                  <a:lnTo>
                    <a:pt x="2945495" y="98948"/>
                  </a:lnTo>
                  <a:lnTo>
                    <a:pt x="2955035" y="170941"/>
                  </a:lnTo>
                  <a:lnTo>
                    <a:pt x="2952535" y="209424"/>
                  </a:lnTo>
                  <a:lnTo>
                    <a:pt x="2932533" y="273865"/>
                  </a:lnTo>
                  <a:lnTo>
                    <a:pt x="2892986" y="320682"/>
                  </a:lnTo>
                  <a:lnTo>
                    <a:pt x="2836181" y="344495"/>
                  </a:lnTo>
                  <a:lnTo>
                    <a:pt x="2801493" y="347472"/>
                  </a:lnTo>
                  <a:lnTo>
                    <a:pt x="2769655" y="344519"/>
                  </a:lnTo>
                  <a:lnTo>
                    <a:pt x="2717839" y="320897"/>
                  </a:lnTo>
                  <a:lnTo>
                    <a:pt x="2682025" y="274437"/>
                  </a:lnTo>
                  <a:lnTo>
                    <a:pt x="2663928" y="209805"/>
                  </a:lnTo>
                  <a:lnTo>
                    <a:pt x="2661666" y="170941"/>
                  </a:lnTo>
                  <a:lnTo>
                    <a:pt x="2664138" y="136489"/>
                  </a:lnTo>
                  <a:lnTo>
                    <a:pt x="2683847" y="75822"/>
                  </a:lnTo>
                  <a:lnTo>
                    <a:pt x="2722322" y="27914"/>
                  </a:lnTo>
                  <a:lnTo>
                    <a:pt x="2774848" y="3097"/>
                  </a:lnTo>
                  <a:lnTo>
                    <a:pt x="2806065" y="0"/>
                  </a:lnTo>
                  <a:close/>
                </a:path>
                <a:path w="6496684" h="413384">
                  <a:moveTo>
                    <a:pt x="545210" y="0"/>
                  </a:moveTo>
                  <a:lnTo>
                    <a:pt x="609600" y="11398"/>
                  </a:lnTo>
                  <a:lnTo>
                    <a:pt x="657225" y="45465"/>
                  </a:lnTo>
                  <a:lnTo>
                    <a:pt x="686657" y="99917"/>
                  </a:lnTo>
                  <a:lnTo>
                    <a:pt x="696468" y="172085"/>
                  </a:lnTo>
                  <a:lnTo>
                    <a:pt x="691540" y="227282"/>
                  </a:lnTo>
                  <a:lnTo>
                    <a:pt x="676767" y="272478"/>
                  </a:lnTo>
                  <a:lnTo>
                    <a:pt x="652158" y="307673"/>
                  </a:lnTo>
                  <a:lnTo>
                    <a:pt x="617727" y="332866"/>
                  </a:lnTo>
                  <a:lnTo>
                    <a:pt x="632257" y="344868"/>
                  </a:lnTo>
                  <a:lnTo>
                    <a:pt x="650906" y="353440"/>
                  </a:lnTo>
                  <a:lnTo>
                    <a:pt x="673699" y="358584"/>
                  </a:lnTo>
                  <a:lnTo>
                    <a:pt x="700658" y="360299"/>
                  </a:lnTo>
                  <a:lnTo>
                    <a:pt x="710967" y="360013"/>
                  </a:lnTo>
                  <a:lnTo>
                    <a:pt x="720550" y="359156"/>
                  </a:lnTo>
                  <a:lnTo>
                    <a:pt x="729394" y="357727"/>
                  </a:lnTo>
                  <a:lnTo>
                    <a:pt x="737488" y="355726"/>
                  </a:lnTo>
                  <a:lnTo>
                    <a:pt x="737488" y="411225"/>
                  </a:lnTo>
                  <a:lnTo>
                    <a:pt x="729920" y="412132"/>
                  </a:lnTo>
                  <a:lnTo>
                    <a:pt x="722280" y="412765"/>
                  </a:lnTo>
                  <a:lnTo>
                    <a:pt x="714593" y="413136"/>
                  </a:lnTo>
                  <a:lnTo>
                    <a:pt x="706882" y="413258"/>
                  </a:lnTo>
                  <a:lnTo>
                    <a:pt x="685972" y="412184"/>
                  </a:lnTo>
                  <a:lnTo>
                    <a:pt x="646678" y="403560"/>
                  </a:lnTo>
                  <a:lnTo>
                    <a:pt x="611360" y="386459"/>
                  </a:lnTo>
                  <a:lnTo>
                    <a:pt x="572515" y="347472"/>
                  </a:lnTo>
                  <a:lnTo>
                    <a:pt x="567660" y="348158"/>
                  </a:lnTo>
                  <a:lnTo>
                    <a:pt x="561482" y="348678"/>
                  </a:lnTo>
                  <a:lnTo>
                    <a:pt x="553995" y="349007"/>
                  </a:lnTo>
                  <a:lnTo>
                    <a:pt x="545210" y="349123"/>
                  </a:lnTo>
                  <a:lnTo>
                    <a:pt x="513901" y="346027"/>
                  </a:lnTo>
                  <a:lnTo>
                    <a:pt x="461807" y="321262"/>
                  </a:lnTo>
                  <a:lnTo>
                    <a:pt x="424475" y="273061"/>
                  </a:lnTo>
                  <a:lnTo>
                    <a:pt x="405477" y="209331"/>
                  </a:lnTo>
                  <a:lnTo>
                    <a:pt x="403097" y="172085"/>
                  </a:lnTo>
                  <a:lnTo>
                    <a:pt x="405524" y="136749"/>
                  </a:lnTo>
                  <a:lnTo>
                    <a:pt x="424904" y="75269"/>
                  </a:lnTo>
                  <a:lnTo>
                    <a:pt x="462861" y="27646"/>
                  </a:lnTo>
                  <a:lnTo>
                    <a:pt x="514538" y="3071"/>
                  </a:lnTo>
                  <a:lnTo>
                    <a:pt x="545210" y="0"/>
                  </a:lnTo>
                  <a:close/>
                </a:path>
                <a:path w="6496684" h="413384">
                  <a:moveTo>
                    <a:pt x="88645" y="0"/>
                  </a:moveTo>
                  <a:lnTo>
                    <a:pt x="133350" y="5730"/>
                  </a:lnTo>
                  <a:lnTo>
                    <a:pt x="179266" y="35561"/>
                  </a:lnTo>
                  <a:lnTo>
                    <a:pt x="195071" y="87122"/>
                  </a:lnTo>
                  <a:lnTo>
                    <a:pt x="192430" y="110166"/>
                  </a:lnTo>
                  <a:lnTo>
                    <a:pt x="184515" y="130317"/>
                  </a:lnTo>
                  <a:lnTo>
                    <a:pt x="171336" y="147540"/>
                  </a:lnTo>
                  <a:lnTo>
                    <a:pt x="152907" y="161798"/>
                  </a:lnTo>
                  <a:lnTo>
                    <a:pt x="176244" y="176682"/>
                  </a:lnTo>
                  <a:lnTo>
                    <a:pt x="192912" y="195627"/>
                  </a:lnTo>
                  <a:lnTo>
                    <a:pt x="202914" y="218644"/>
                  </a:lnTo>
                  <a:lnTo>
                    <a:pt x="206247" y="245745"/>
                  </a:lnTo>
                  <a:lnTo>
                    <a:pt x="204269" y="268317"/>
                  </a:lnTo>
                  <a:lnTo>
                    <a:pt x="188406" y="305413"/>
                  </a:lnTo>
                  <a:lnTo>
                    <a:pt x="157162" y="331487"/>
                  </a:lnTo>
                  <a:lnTo>
                    <a:pt x="113347" y="344683"/>
                  </a:lnTo>
                  <a:lnTo>
                    <a:pt x="86868" y="346328"/>
                  </a:lnTo>
                  <a:lnTo>
                    <a:pt x="62364" y="344281"/>
                  </a:lnTo>
                  <a:lnTo>
                    <a:pt x="39719" y="338137"/>
                  </a:lnTo>
                  <a:lnTo>
                    <a:pt x="18930" y="327898"/>
                  </a:lnTo>
                  <a:lnTo>
                    <a:pt x="0" y="313563"/>
                  </a:lnTo>
                  <a:lnTo>
                    <a:pt x="29844" y="267462"/>
                  </a:lnTo>
                  <a:lnTo>
                    <a:pt x="43390" y="279796"/>
                  </a:lnTo>
                  <a:lnTo>
                    <a:pt x="57531" y="288607"/>
                  </a:lnTo>
                  <a:lnTo>
                    <a:pt x="72243" y="293893"/>
                  </a:lnTo>
                  <a:lnTo>
                    <a:pt x="87502" y="295655"/>
                  </a:lnTo>
                  <a:lnTo>
                    <a:pt x="112412" y="292322"/>
                  </a:lnTo>
                  <a:lnTo>
                    <a:pt x="130190" y="282321"/>
                  </a:lnTo>
                  <a:lnTo>
                    <a:pt x="140848" y="265652"/>
                  </a:lnTo>
                  <a:lnTo>
                    <a:pt x="144399" y="242315"/>
                  </a:lnTo>
                  <a:lnTo>
                    <a:pt x="143373" y="230695"/>
                  </a:lnTo>
                  <a:lnTo>
                    <a:pt x="118907" y="196024"/>
                  </a:lnTo>
                  <a:lnTo>
                    <a:pt x="83438" y="187451"/>
                  </a:lnTo>
                  <a:lnTo>
                    <a:pt x="72897" y="187451"/>
                  </a:lnTo>
                  <a:lnTo>
                    <a:pt x="72897" y="138429"/>
                  </a:lnTo>
                  <a:lnTo>
                    <a:pt x="81787" y="138429"/>
                  </a:lnTo>
                  <a:lnTo>
                    <a:pt x="104290" y="135761"/>
                  </a:lnTo>
                  <a:lnTo>
                    <a:pt x="120364" y="127746"/>
                  </a:lnTo>
                  <a:lnTo>
                    <a:pt x="130008" y="114373"/>
                  </a:lnTo>
                  <a:lnTo>
                    <a:pt x="133222" y="95630"/>
                  </a:lnTo>
                  <a:lnTo>
                    <a:pt x="130222" y="75961"/>
                  </a:lnTo>
                  <a:lnTo>
                    <a:pt x="121221" y="61912"/>
                  </a:lnTo>
                  <a:lnTo>
                    <a:pt x="106219" y="53482"/>
                  </a:lnTo>
                  <a:lnTo>
                    <a:pt x="85216" y="50673"/>
                  </a:lnTo>
                  <a:lnTo>
                    <a:pt x="72927" y="52127"/>
                  </a:lnTo>
                  <a:lnTo>
                    <a:pt x="60817" y="56499"/>
                  </a:lnTo>
                  <a:lnTo>
                    <a:pt x="48873" y="63799"/>
                  </a:lnTo>
                  <a:lnTo>
                    <a:pt x="37083" y="74040"/>
                  </a:lnTo>
                  <a:lnTo>
                    <a:pt x="9143" y="33020"/>
                  </a:lnTo>
                  <a:lnTo>
                    <a:pt x="42925" y="9905"/>
                  </a:lnTo>
                  <a:lnTo>
                    <a:pt x="77216" y="619"/>
                  </a:lnTo>
                  <a:lnTo>
                    <a:pt x="88645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1" name="object 21"/>
            <p:cNvSpPr/>
            <p:nvPr/>
          </p:nvSpPr>
          <p:spPr>
            <a:xfrm>
              <a:off x="834186" y="725398"/>
              <a:ext cx="7191375" cy="498959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49E0-7ADE-4D46-B7BB-203FCF9D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84" y="574437"/>
            <a:ext cx="11578971" cy="758219"/>
          </a:xfrm>
        </p:spPr>
        <p:txBody>
          <a:bodyPr/>
          <a:lstStyle/>
          <a:p>
            <a:pPr>
              <a:defRPr/>
            </a:pPr>
            <a:r>
              <a:rPr lang="en-US" dirty="0"/>
              <a:t>Output:2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B402F-9AE6-47A4-8A00-762BA97D4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335" y="6324753"/>
            <a:ext cx="5585817" cy="302482"/>
          </a:xfrm>
        </p:spPr>
        <p:txBody>
          <a:bodyPr/>
          <a:lstStyle/>
          <a:p>
            <a:pPr>
              <a:defRPr/>
            </a:pPr>
            <a:r>
              <a:rPr lang="en-US"/>
              <a:t>Dr.R.Jeberson, Dept of IT, Sathyabama University</a:t>
            </a:r>
            <a:endParaRPr lang="en-US" dirty="0"/>
          </a:p>
        </p:txBody>
      </p:sp>
      <p:pic>
        <p:nvPicPr>
          <p:cNvPr id="180228" name="Picture 2">
            <a:extLst>
              <a:ext uri="{FF2B5EF4-FFF2-40B4-BE49-F238E27FC236}">
                <a16:creationId xmlns:a16="http://schemas.microsoft.com/office/drawing/2014/main" id="{1809873C-BFB9-4201-AC2A-F68A4647D0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84" y="1377099"/>
            <a:ext cx="10562637" cy="54809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5691-9968-41E7-9816-C283972C7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71" y="912358"/>
            <a:ext cx="11574939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Syntax Rules (Well formed xml)</a:t>
            </a:r>
            <a:endParaRPr lang="en-US" dirty="0"/>
          </a:p>
        </p:txBody>
      </p:sp>
      <p:sp>
        <p:nvSpPr>
          <p:cNvPr id="181251" name="Content Placeholder 2">
            <a:extLst>
              <a:ext uri="{FF2B5EF4-FFF2-40B4-BE49-F238E27FC236}">
                <a16:creationId xmlns:a16="http://schemas.microsoft.com/office/drawing/2014/main" id="{C291D153-58D7-4278-BCE3-CDD7ED7AB2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4735" y="2073887"/>
            <a:ext cx="11369253" cy="5013119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2286" b="1"/>
              <a:t>All XML elements must have a </a:t>
            </a:r>
            <a:r>
              <a:rPr lang="en-US" altLang="en-US" sz="2286" b="1">
                <a:solidFill>
                  <a:srgbClr val="FF0000"/>
                </a:solidFill>
              </a:rPr>
              <a:t>closing tag</a:t>
            </a:r>
          </a:p>
          <a:p>
            <a:pPr eaLnBrk="1" hangingPunct="1"/>
            <a:r>
              <a:rPr lang="en-US" altLang="en-US" sz="2286" b="1"/>
              <a:t>XML tags are </a:t>
            </a:r>
            <a:r>
              <a:rPr lang="en-US" altLang="en-US" sz="2286" b="1">
                <a:solidFill>
                  <a:srgbClr val="FF0000"/>
                </a:solidFill>
              </a:rPr>
              <a:t>case sensitive</a:t>
            </a:r>
          </a:p>
          <a:p>
            <a:pPr eaLnBrk="1" hangingPunct="1"/>
            <a:r>
              <a:rPr lang="en-US" altLang="en-US" sz="2286" b="1"/>
              <a:t>XML elements must be </a:t>
            </a:r>
            <a:r>
              <a:rPr lang="en-US" altLang="en-US" sz="2286" b="1">
                <a:solidFill>
                  <a:srgbClr val="FF0000"/>
                </a:solidFill>
              </a:rPr>
              <a:t>properly nested</a:t>
            </a:r>
          </a:p>
          <a:p>
            <a:pPr eaLnBrk="1" hangingPunct="1"/>
            <a:r>
              <a:rPr lang="en-US" altLang="en-US" sz="2286" b="1"/>
              <a:t>XML documents must have a </a:t>
            </a:r>
            <a:r>
              <a:rPr lang="en-US" altLang="en-US" sz="2286" b="1">
                <a:solidFill>
                  <a:srgbClr val="FF0000"/>
                </a:solidFill>
              </a:rPr>
              <a:t>root element</a:t>
            </a:r>
          </a:p>
          <a:p>
            <a:pPr eaLnBrk="1" hangingPunct="1"/>
            <a:r>
              <a:rPr lang="en-US" altLang="en-US" sz="2286" b="1"/>
              <a:t>XML attribute </a:t>
            </a:r>
            <a:r>
              <a:rPr lang="en-US" altLang="en-US" sz="2286" b="1">
                <a:solidFill>
                  <a:srgbClr val="FF0000"/>
                </a:solidFill>
              </a:rPr>
              <a:t>values must be quoted</a:t>
            </a:r>
          </a:p>
          <a:p>
            <a:pPr eaLnBrk="1" hangingPunct="1"/>
            <a:r>
              <a:rPr lang="en-US" altLang="en-US" sz="2286" b="1">
                <a:solidFill>
                  <a:srgbClr val="FF0000"/>
                </a:solidFill>
              </a:rPr>
              <a:t>Comments</a:t>
            </a:r>
            <a:r>
              <a:rPr lang="en-US" altLang="en-US" sz="2286" b="1"/>
              <a:t> in XML</a:t>
            </a:r>
          </a:p>
          <a:p>
            <a:pPr eaLnBrk="1" hangingPunct="1"/>
            <a:r>
              <a:rPr lang="en-US" altLang="en-US" sz="2286" b="1"/>
              <a:t>White-space is </a:t>
            </a:r>
            <a:r>
              <a:rPr lang="en-US" altLang="en-US" sz="2286" b="1">
                <a:solidFill>
                  <a:srgbClr val="FF0000"/>
                </a:solidFill>
              </a:rPr>
              <a:t>preserved</a:t>
            </a:r>
            <a:r>
              <a:rPr lang="en-US" altLang="en-US" sz="2286" b="1"/>
              <a:t> in XML</a:t>
            </a:r>
            <a:endParaRPr lang="en-US" altLang="en-US" sz="2286"/>
          </a:p>
          <a:p>
            <a:pPr eaLnBrk="1" hangingPunct="1"/>
            <a:endParaRPr lang="en-US" altLang="en-US" sz="2286"/>
          </a:p>
          <a:p>
            <a:pPr eaLnBrk="1" hangingPunct="1"/>
            <a:endParaRPr lang="en-US" altLang="en-US" sz="2286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D9F7-C434-4F43-85BB-15DFDA2A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456621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Elements</a:t>
            </a:r>
            <a:endParaRPr lang="en-US" dirty="0"/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7EA5B81F-3F35-4AB5-B4B7-997B9789F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76" y="1065616"/>
            <a:ext cx="11574939" cy="579150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1999" dirty="0"/>
              <a:t>An </a:t>
            </a:r>
            <a:r>
              <a:rPr lang="en-US" altLang="en-US" sz="1999" b="1" dirty="0">
                <a:solidFill>
                  <a:srgbClr val="FF0000"/>
                </a:solidFill>
              </a:rPr>
              <a:t>XML element </a:t>
            </a:r>
            <a:r>
              <a:rPr lang="en-US" altLang="en-US" sz="1999" dirty="0"/>
              <a:t>is everything from (including) the element's </a:t>
            </a:r>
            <a:r>
              <a:rPr lang="en-US" altLang="en-US" sz="1999" b="1" dirty="0">
                <a:solidFill>
                  <a:srgbClr val="FF0000"/>
                </a:solidFill>
              </a:rPr>
              <a:t>start tag </a:t>
            </a:r>
            <a:r>
              <a:rPr lang="en-US" altLang="en-US" sz="1999" dirty="0"/>
              <a:t>to (including) the element's </a:t>
            </a:r>
            <a:r>
              <a:rPr lang="en-US" altLang="en-US" sz="1999" b="1" dirty="0">
                <a:solidFill>
                  <a:srgbClr val="FF0000"/>
                </a:solidFill>
              </a:rPr>
              <a:t>end tag</a:t>
            </a:r>
            <a:r>
              <a:rPr lang="en-US" altLang="en-US" sz="1999" dirty="0"/>
              <a:t>.</a:t>
            </a:r>
          </a:p>
          <a:p>
            <a:pPr eaLnBrk="1" hangingPunct="1">
              <a:defRPr/>
            </a:pPr>
            <a:r>
              <a:rPr lang="en-US" altLang="en-US" sz="1999" dirty="0"/>
              <a:t>An element can contain other elements, simple text or a mixture of both. Elements can also have attributes</a:t>
            </a:r>
          </a:p>
          <a:p>
            <a:pPr marL="0" indent="0">
              <a:buNone/>
              <a:defRPr/>
            </a:pPr>
            <a:r>
              <a:rPr lang="en-US" altLang="en-US" sz="1999" dirty="0"/>
              <a:t>Example:  &lt;Bookstore&gt;</a:t>
            </a:r>
            <a:br>
              <a:rPr lang="en-US" altLang="en-US" sz="1999" dirty="0"/>
            </a:br>
            <a:r>
              <a:rPr lang="en-US" altLang="en-US" sz="1999" dirty="0"/>
              <a:t>  		&lt;Book Category=“prog"&gt;</a:t>
            </a:r>
            <a:br>
              <a:rPr lang="en-US" altLang="en-US" sz="1999" dirty="0"/>
            </a:br>
            <a:r>
              <a:rPr lang="en-US" altLang="en-US" sz="1999" dirty="0"/>
              <a:t>			&lt;Title&gt;java&lt;/Title&gt;</a:t>
            </a:r>
            <a:br>
              <a:rPr lang="en-US" altLang="en-US" sz="1999" dirty="0"/>
            </a:br>
            <a:r>
              <a:rPr lang="en-US" altLang="en-US" sz="1999" dirty="0"/>
              <a:t>			&lt;Author&gt;</a:t>
            </a:r>
            <a:r>
              <a:rPr lang="en-US" altLang="en-US" sz="1999" dirty="0" err="1"/>
              <a:t>james</a:t>
            </a:r>
            <a:r>
              <a:rPr lang="en-US" altLang="en-US" sz="1999" dirty="0"/>
              <a:t> Gosling&lt;/Author&gt;</a:t>
            </a:r>
            <a:br>
              <a:rPr lang="en-US" altLang="en-US" sz="1999" dirty="0"/>
            </a:br>
            <a:r>
              <a:rPr lang="en-US" altLang="en-US" sz="1999" dirty="0"/>
              <a:t>			&lt;Year&gt;2005&lt;/Year&gt;</a:t>
            </a:r>
            <a:br>
              <a:rPr lang="en-US" altLang="en-US" sz="1999" dirty="0"/>
            </a:br>
            <a:r>
              <a:rPr lang="en-US" altLang="en-US" sz="1999" dirty="0"/>
              <a:t> 			&lt;Price&gt;</a:t>
            </a:r>
            <a:r>
              <a:rPr lang="en-US" altLang="en-US" sz="1999" dirty="0" err="1"/>
              <a:t>rs</a:t>
            </a:r>
            <a:r>
              <a:rPr lang="en-US" altLang="en-US" sz="1999" dirty="0"/>
              <a:t>. 500.00&lt;/Price&gt;</a:t>
            </a:r>
            <a:br>
              <a:rPr lang="en-US" altLang="en-US" sz="1999" dirty="0"/>
            </a:br>
            <a:r>
              <a:rPr lang="en-US" altLang="en-US" sz="1999" dirty="0"/>
              <a:t>		&lt;/Book&gt;</a:t>
            </a:r>
            <a:br>
              <a:rPr lang="en-US" altLang="en-US" sz="1999" dirty="0"/>
            </a:br>
            <a:r>
              <a:rPr lang="en-US" altLang="en-US" sz="1999" dirty="0"/>
              <a:t>	  &lt;/Bookstore&gt;</a:t>
            </a:r>
          </a:p>
          <a:p>
            <a:pPr eaLnBrk="1" hangingPunct="1">
              <a:defRPr/>
            </a:pPr>
            <a:r>
              <a:rPr lang="en-US" altLang="en-US" sz="1999" dirty="0"/>
              <a:t>In the example above, &lt;Bookstore&gt; and &lt;Book&gt; have </a:t>
            </a:r>
            <a:r>
              <a:rPr lang="en-US" altLang="en-US" sz="1999" b="1" dirty="0">
                <a:solidFill>
                  <a:srgbClr val="FF0000"/>
                </a:solidFill>
              </a:rPr>
              <a:t>element contents</a:t>
            </a:r>
            <a:r>
              <a:rPr lang="en-US" altLang="en-US" sz="1999" dirty="0"/>
              <a:t>, because they contain other elements. &lt;Author&gt; has </a:t>
            </a:r>
            <a:r>
              <a:rPr lang="en-US" altLang="en-US" sz="1999" b="1" dirty="0">
                <a:solidFill>
                  <a:srgbClr val="FF0000"/>
                </a:solidFill>
              </a:rPr>
              <a:t>text content</a:t>
            </a:r>
            <a:r>
              <a:rPr lang="en-US" altLang="en-US" sz="1999" dirty="0">
                <a:solidFill>
                  <a:srgbClr val="FF0000"/>
                </a:solidFill>
              </a:rPr>
              <a:t> </a:t>
            </a:r>
            <a:r>
              <a:rPr lang="en-US" altLang="en-US" sz="1999" dirty="0"/>
              <a:t>because it contains text.</a:t>
            </a:r>
          </a:p>
          <a:p>
            <a:pPr eaLnBrk="1" hangingPunct="1">
              <a:defRPr/>
            </a:pPr>
            <a:r>
              <a:rPr lang="en-US" altLang="en-US" sz="1999" dirty="0"/>
              <a:t>In the example above only &lt;Book&gt; has an attribute (Category=“prog").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E6F6-2332-46BE-A52B-BF85EF60E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654241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Naming Rules</a:t>
            </a:r>
            <a:endParaRPr lang="en-US" dirty="0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B6207E28-F6B1-4ECB-B26F-04CE81FA2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76" y="1343900"/>
            <a:ext cx="11574939" cy="5182506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398" dirty="0"/>
              <a:t>XML elements must follow these naming rules:</a:t>
            </a:r>
          </a:p>
          <a:p>
            <a:pPr lvl="1" eaLnBrk="1" hangingPunct="1">
              <a:defRPr/>
            </a:pPr>
            <a:r>
              <a:rPr lang="en-US" altLang="en-US" sz="2398" dirty="0"/>
              <a:t>Names can contain letters, numbers, and other characters </a:t>
            </a:r>
          </a:p>
          <a:p>
            <a:pPr lvl="1" eaLnBrk="1" hangingPunct="1">
              <a:defRPr/>
            </a:pPr>
            <a:r>
              <a:rPr lang="en-US" altLang="en-US" sz="2398" dirty="0"/>
              <a:t>Names cannot start with A number or punctuation character </a:t>
            </a:r>
          </a:p>
          <a:p>
            <a:pPr lvl="1" eaLnBrk="1" hangingPunct="1">
              <a:defRPr/>
            </a:pPr>
            <a:r>
              <a:rPr lang="en-US" altLang="en-US" sz="2398" dirty="0"/>
              <a:t>Names cannot start with the letters xml (or XML, or xml, </a:t>
            </a:r>
            <a:r>
              <a:rPr lang="en-US" altLang="en-US" sz="2398" dirty="0" err="1"/>
              <a:t>etc</a:t>
            </a:r>
            <a:r>
              <a:rPr lang="en-US" altLang="en-US" sz="2398" dirty="0"/>
              <a:t>) </a:t>
            </a:r>
          </a:p>
          <a:p>
            <a:pPr lvl="1" eaLnBrk="1" hangingPunct="1">
              <a:defRPr/>
            </a:pPr>
            <a:r>
              <a:rPr lang="en-US" altLang="en-US" sz="2398" dirty="0"/>
              <a:t>Names cannot contain spaces</a:t>
            </a:r>
          </a:p>
          <a:p>
            <a:pPr lvl="1" eaLnBrk="1" hangingPunct="1">
              <a:defRPr/>
            </a:pPr>
            <a:r>
              <a:rPr lang="en-US" altLang="en-US" sz="2398" dirty="0"/>
              <a:t>Any name can be used, no words are reserved </a:t>
            </a:r>
          </a:p>
          <a:p>
            <a:pPr eaLnBrk="1" hangingPunct="1">
              <a:defRPr/>
            </a:pPr>
            <a:r>
              <a:rPr lang="en-US" altLang="en-US" sz="2398" b="1" dirty="0"/>
              <a:t>Best naming practices</a:t>
            </a:r>
          </a:p>
          <a:p>
            <a:pPr lvl="1" eaLnBrk="1" hangingPunct="1">
              <a:defRPr/>
            </a:pPr>
            <a:r>
              <a:rPr lang="en-US" altLang="en-US" sz="2398" dirty="0"/>
              <a:t>Make names descriptive. Names with an underscore separator are nice</a:t>
            </a:r>
          </a:p>
          <a:p>
            <a:pPr lvl="1" eaLnBrk="1" hangingPunct="1">
              <a:defRPr/>
            </a:pPr>
            <a:r>
              <a:rPr lang="en-US" altLang="en-US" sz="2398" dirty="0"/>
              <a:t>&lt;</a:t>
            </a:r>
            <a:r>
              <a:rPr lang="en-US" altLang="en-US" sz="2398" dirty="0" err="1"/>
              <a:t>First_name</a:t>
            </a:r>
            <a:r>
              <a:rPr lang="en-US" altLang="en-US" sz="2398" dirty="0"/>
              <a:t>&gt;, &lt;</a:t>
            </a:r>
            <a:r>
              <a:rPr lang="en-US" altLang="en-US" sz="2398" dirty="0" err="1"/>
              <a:t>last_name</a:t>
            </a:r>
            <a:r>
              <a:rPr lang="en-US" altLang="en-US" sz="2398" dirty="0"/>
              <a:t>&gt;.</a:t>
            </a:r>
          </a:p>
          <a:p>
            <a:pPr lvl="1" eaLnBrk="1" hangingPunct="1">
              <a:defRPr/>
            </a:pPr>
            <a:r>
              <a:rPr lang="en-US" altLang="en-US" sz="2398" dirty="0"/>
              <a:t>Names should be short and simple, &lt;</a:t>
            </a:r>
            <a:r>
              <a:rPr lang="en-US" altLang="en-US" sz="2398" dirty="0" err="1"/>
              <a:t>book_title</a:t>
            </a:r>
            <a:r>
              <a:rPr lang="en-US" altLang="en-US" sz="2398" dirty="0"/>
              <a:t>&gt;</a:t>
            </a:r>
          </a:p>
          <a:p>
            <a:pPr lvl="1" eaLnBrk="1" hangingPunct="1">
              <a:defRPr/>
            </a:pPr>
            <a:r>
              <a:rPr lang="en-US" altLang="en-US" sz="2398" dirty="0"/>
              <a:t>Avoid "-" characters, avoid "." characters, avoid ":" characters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24C9-B5E8-42F2-9994-E8512A049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456621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 Attributes</a:t>
            </a:r>
            <a:endParaRPr lang="en-US" dirty="0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E9DDEAC1-11EA-4EE4-90CA-6AA0784A4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76" y="1105946"/>
            <a:ext cx="11574939" cy="580763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2398" dirty="0"/>
              <a:t>XML elements can have attributes in the </a:t>
            </a:r>
            <a:r>
              <a:rPr lang="en-US" altLang="en-US" sz="2398" dirty="0">
                <a:solidFill>
                  <a:srgbClr val="FF0000"/>
                </a:solidFill>
              </a:rPr>
              <a:t>start tag</a:t>
            </a:r>
            <a:r>
              <a:rPr lang="en-US" altLang="en-US" sz="2398" dirty="0"/>
              <a:t>.</a:t>
            </a:r>
          </a:p>
          <a:p>
            <a:pPr eaLnBrk="1" hangingPunct="1">
              <a:defRPr/>
            </a:pPr>
            <a:r>
              <a:rPr lang="en-US" altLang="en-US" sz="2398" dirty="0"/>
              <a:t>Attributes provide </a:t>
            </a:r>
            <a:r>
              <a:rPr lang="en-US" altLang="en-US" sz="2398" dirty="0">
                <a:solidFill>
                  <a:srgbClr val="FF0000"/>
                </a:solidFill>
              </a:rPr>
              <a:t>additional information </a:t>
            </a:r>
            <a:r>
              <a:rPr lang="en-US" altLang="en-US" sz="2398" dirty="0"/>
              <a:t>about elements.</a:t>
            </a:r>
          </a:p>
          <a:p>
            <a:pPr eaLnBrk="1" hangingPunct="1">
              <a:defRPr/>
            </a:pPr>
            <a:r>
              <a:rPr lang="en-US" altLang="en-US" sz="2398" dirty="0"/>
              <a:t>XML attributes must be </a:t>
            </a:r>
            <a:r>
              <a:rPr lang="en-US" altLang="en-US" sz="2398" dirty="0">
                <a:solidFill>
                  <a:srgbClr val="FF0000"/>
                </a:solidFill>
              </a:rPr>
              <a:t>quoted</a:t>
            </a:r>
            <a:r>
              <a:rPr lang="en-US" altLang="en-US" sz="2398" dirty="0"/>
              <a:t>.</a:t>
            </a:r>
          </a:p>
          <a:p>
            <a:pPr lvl="1" eaLnBrk="1" hangingPunct="1">
              <a:defRPr/>
            </a:pPr>
            <a:r>
              <a:rPr lang="en-US" altLang="en-US" sz="2398" dirty="0"/>
              <a:t>Attribute values must always be enclosed in quotes, but either </a:t>
            </a:r>
            <a:r>
              <a:rPr lang="en-US" altLang="en-US" sz="2398" dirty="0">
                <a:solidFill>
                  <a:srgbClr val="FF0000"/>
                </a:solidFill>
              </a:rPr>
              <a:t>single or double </a:t>
            </a:r>
            <a:r>
              <a:rPr lang="en-US" altLang="en-US" sz="2398" dirty="0"/>
              <a:t>quotes can be used. </a:t>
            </a:r>
          </a:p>
          <a:p>
            <a:pPr lvl="1" eaLnBrk="1" hangingPunct="1">
              <a:defRPr/>
            </a:pPr>
            <a:r>
              <a:rPr lang="en-US" altLang="en-US" sz="2398" dirty="0"/>
              <a:t>For a person's sex, the person tag can be written like this</a:t>
            </a:r>
          </a:p>
          <a:p>
            <a:pPr marL="915502" lvl="2" indent="0">
              <a:buNone/>
              <a:defRPr/>
            </a:pPr>
            <a:r>
              <a:rPr lang="en-US" altLang="en-US" cap="none" dirty="0"/>
              <a:t>  </a:t>
            </a:r>
            <a:r>
              <a:rPr lang="en-US" altLang="en-US" sz="1778" dirty="0"/>
              <a:t>&lt;Person sex="female"&gt; or &lt;person sex='female’&gt;  </a:t>
            </a:r>
            <a:endParaRPr lang="en-US" altLang="en-US" sz="1778" b="1" dirty="0"/>
          </a:p>
          <a:p>
            <a:pPr marL="0" indent="0">
              <a:buNone/>
              <a:defRPr/>
            </a:pPr>
            <a:r>
              <a:rPr lang="en-US" altLang="en-US" sz="2398" dirty="0"/>
              <a:t>Example:</a:t>
            </a:r>
          </a:p>
          <a:p>
            <a:pPr marL="455735" lvl="1" indent="0">
              <a:buNone/>
              <a:defRPr/>
            </a:pPr>
            <a:r>
              <a:rPr lang="en-US" altLang="en-US" sz="2398" dirty="0"/>
              <a:t>&lt;person sex="female"&gt;</a:t>
            </a:r>
            <a:br>
              <a:rPr lang="en-US" altLang="en-US" sz="2398" dirty="0"/>
            </a:br>
            <a:r>
              <a:rPr lang="en-US" altLang="en-US" sz="2398" dirty="0"/>
              <a:t>  		&lt;</a:t>
            </a:r>
            <a:r>
              <a:rPr lang="en-US" altLang="en-US" sz="2398" dirty="0" err="1"/>
              <a:t>firstname</a:t>
            </a:r>
            <a:r>
              <a:rPr lang="en-US" altLang="en-US" sz="2398" dirty="0"/>
              <a:t>&gt;anna&lt;/</a:t>
            </a:r>
            <a:r>
              <a:rPr lang="en-US" altLang="en-US" sz="2398" dirty="0" err="1"/>
              <a:t>firstname</a:t>
            </a:r>
            <a:r>
              <a:rPr lang="en-US" altLang="en-US" sz="2398" dirty="0"/>
              <a:t>&gt;</a:t>
            </a:r>
            <a:br>
              <a:rPr lang="en-US" altLang="en-US" sz="2398" dirty="0"/>
            </a:br>
            <a:r>
              <a:rPr lang="en-US" altLang="en-US" sz="2398" dirty="0"/>
              <a:t>  		&lt;</a:t>
            </a:r>
            <a:r>
              <a:rPr lang="en-US" altLang="en-US" sz="2398" dirty="0" err="1"/>
              <a:t>lastname</a:t>
            </a:r>
            <a:r>
              <a:rPr lang="en-US" altLang="en-US" sz="2398" dirty="0"/>
              <a:t>&gt;smith&lt;/</a:t>
            </a:r>
            <a:r>
              <a:rPr lang="en-US" altLang="en-US" sz="2398" dirty="0" err="1"/>
              <a:t>lastname</a:t>
            </a:r>
            <a:r>
              <a:rPr lang="en-US" altLang="en-US" sz="2398" dirty="0"/>
              <a:t>&gt;</a:t>
            </a:r>
            <a:br>
              <a:rPr lang="en-US" altLang="en-US" sz="2398" dirty="0"/>
            </a:br>
            <a:r>
              <a:rPr lang="en-US" altLang="en-US" sz="2398" dirty="0"/>
              <a:t>&lt;/person&gt;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2E82-24A3-4618-8747-2D7362320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A4EA-B9CD-4498-8C75-9AA15E2BC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8967E9-F6CE-4C0F-8807-3C775D67FEE3}"/>
              </a:ext>
            </a:extLst>
          </p:cNvPr>
          <p:cNvSpPr txBox="1">
            <a:spLocks/>
          </p:cNvSpPr>
          <p:nvPr/>
        </p:nvSpPr>
        <p:spPr>
          <a:xfrm>
            <a:off x="96796" y="718770"/>
            <a:ext cx="12192001" cy="3424086"/>
          </a:xfrm>
          <a:prstGeom prst="rect">
            <a:avLst/>
          </a:prstGeom>
        </p:spPr>
        <p:txBody>
          <a:bodyPr/>
          <a:lstStyle>
            <a:lvl1pPr marL="88900" indent="-88900" algn="l" defTabSz="358775" rtl="0" eaLnBrk="0" fontAlgn="base" hangingPunct="0">
              <a:lnSpc>
                <a:spcPct val="120000"/>
              </a:lnSpc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7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8288" indent="-88900" algn="l" defTabSz="358775" rtl="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7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9263" indent="-88900" algn="l" defTabSz="358775" rtl="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6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8650" indent="-88900" algn="l" defTabSz="358775" rtl="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88900" algn="l" defTabSz="358775" rtl="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 kern="1200" cap="all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89495" indent="-89954" algn="l" defTabSz="359816" rtl="0" eaLnBrk="1" latinLnBrk="0" hangingPunct="1">
              <a:lnSpc>
                <a:spcPct val="120000"/>
              </a:lnSpc>
              <a:spcBef>
                <a:spcPts val="197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5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1169403" indent="-89954" algn="l" defTabSz="359816" rtl="0" eaLnBrk="1" latinLnBrk="0" hangingPunct="1">
              <a:lnSpc>
                <a:spcPct val="120000"/>
              </a:lnSpc>
              <a:spcBef>
                <a:spcPts val="197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5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1349312" indent="-89954" algn="l" defTabSz="359816" rtl="0" eaLnBrk="1" latinLnBrk="0" hangingPunct="1">
              <a:lnSpc>
                <a:spcPct val="120000"/>
              </a:lnSpc>
              <a:spcBef>
                <a:spcPts val="197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5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1529220" indent="-89954" algn="l" defTabSz="359816" rtl="0" eaLnBrk="1" latinLnBrk="0" hangingPunct="1">
              <a:lnSpc>
                <a:spcPct val="120000"/>
              </a:lnSpc>
              <a:spcBef>
                <a:spcPts val="197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51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DOCUMENT TYPE DEFINITION ( DTD 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8000-1A52-4EEB-AEDA-497DD6660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16" y="1130146"/>
            <a:ext cx="11578973" cy="834849"/>
          </a:xfrm>
        </p:spPr>
        <p:txBody>
          <a:bodyPr/>
          <a:lstStyle/>
          <a:p>
            <a:pPr>
              <a:defRPr/>
            </a:pPr>
            <a:r>
              <a:rPr lang="en-US" b="1" dirty="0"/>
              <a:t>Introduction to DTD</a:t>
            </a:r>
            <a:endParaRPr lang="en-US" dirty="0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4F2719C1-F144-4D72-B9EC-6BE8B1325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146" y="2303774"/>
            <a:ext cx="10792521" cy="3424083"/>
          </a:xfrm>
        </p:spPr>
        <p:txBody>
          <a:bodyPr>
            <a:normAutofit/>
          </a:bodyPr>
          <a:lstStyle/>
          <a:p>
            <a:pPr algn="just" eaLnBrk="1" hangingPunct="1">
              <a:defRPr/>
            </a:pPr>
            <a:r>
              <a:rPr lang="en-US" altLang="en-US" sz="2398" dirty="0"/>
              <a:t>A </a:t>
            </a:r>
            <a:r>
              <a:rPr lang="en-US" altLang="en-US" sz="2398" dirty="0">
                <a:solidFill>
                  <a:srgbClr val="FF0000"/>
                </a:solidFill>
              </a:rPr>
              <a:t>Document Type Definition (DTD) </a:t>
            </a:r>
            <a:r>
              <a:rPr lang="en-US" altLang="en-US" sz="2398" dirty="0"/>
              <a:t>defines the legal building blocks of an XML document</a:t>
            </a:r>
          </a:p>
          <a:p>
            <a:pPr algn="just" eaLnBrk="1" hangingPunct="1">
              <a:defRPr/>
            </a:pPr>
            <a:r>
              <a:rPr lang="en-US" altLang="en-US" sz="2398" dirty="0"/>
              <a:t>It defines the document structure with a list of </a:t>
            </a:r>
            <a:r>
              <a:rPr lang="en-US" altLang="en-US" sz="2398" dirty="0">
                <a:solidFill>
                  <a:srgbClr val="FF0000"/>
                </a:solidFill>
              </a:rPr>
              <a:t>legal elements and attributes.</a:t>
            </a:r>
          </a:p>
          <a:p>
            <a:pPr algn="just" eaLnBrk="1" hangingPunct="1">
              <a:defRPr/>
            </a:pPr>
            <a:r>
              <a:rPr lang="en-US" altLang="en-US" sz="2398" dirty="0"/>
              <a:t>The purpose of a DTD is to </a:t>
            </a:r>
            <a:r>
              <a:rPr lang="en-US" altLang="en-US" sz="2398" dirty="0">
                <a:solidFill>
                  <a:srgbClr val="FF0000"/>
                </a:solidFill>
              </a:rPr>
              <a:t>define the structure </a:t>
            </a:r>
            <a:r>
              <a:rPr lang="en-US" altLang="en-US" sz="2398" dirty="0"/>
              <a:t>of an xml document</a:t>
            </a:r>
          </a:p>
          <a:p>
            <a:pPr algn="just" eaLnBrk="1" hangingPunct="1">
              <a:defRPr/>
            </a:pPr>
            <a:r>
              <a:rPr lang="en-US" altLang="en-US" sz="2398" dirty="0">
                <a:solidFill>
                  <a:srgbClr val="FF0000"/>
                </a:solidFill>
              </a:rPr>
              <a:t>Types</a:t>
            </a:r>
          </a:p>
          <a:p>
            <a:pPr lvl="1" algn="just" eaLnBrk="1" hangingPunct="1">
              <a:defRPr/>
            </a:pPr>
            <a:r>
              <a:rPr lang="en-US" altLang="en-US" sz="2398" dirty="0"/>
              <a:t>Internal DTD</a:t>
            </a:r>
          </a:p>
          <a:p>
            <a:pPr lvl="1" algn="just" eaLnBrk="1" hangingPunct="1">
              <a:defRPr/>
            </a:pPr>
            <a:r>
              <a:rPr lang="en-US" altLang="en-US" sz="2398" dirty="0"/>
              <a:t>External DTD</a:t>
            </a:r>
          </a:p>
          <a:p>
            <a:pPr algn="just" eaLnBrk="1" hangingPunct="1">
              <a:defRPr/>
            </a:pPr>
            <a:endParaRPr lang="en-US" altLang="en-US" sz="2398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9EF9-9C7A-4ED0-A6D4-8AD78F85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DTD – </a:t>
            </a:r>
            <a:r>
              <a:rPr lang="en-US" cap="none" dirty="0"/>
              <a:t>Example:</a:t>
            </a:r>
            <a:endParaRPr lang="en-IN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1CD63-ABEA-48C1-87BA-02109AA47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en-US" sz="2286" dirty="0"/>
              <a:t>&lt;!Doctype Note [</a:t>
            </a:r>
            <a:br>
              <a:rPr lang="en-US" altLang="en-US" sz="2286" dirty="0"/>
            </a:br>
            <a:r>
              <a:rPr lang="en-US" altLang="en-US" sz="2286" dirty="0"/>
              <a:t>	&lt;!Element Note (</a:t>
            </a:r>
            <a:r>
              <a:rPr lang="en-US" altLang="en-US" sz="2286" dirty="0" err="1"/>
              <a:t>To,from,heading,body</a:t>
            </a:r>
            <a:r>
              <a:rPr lang="en-US" altLang="en-US" sz="2286" dirty="0"/>
              <a:t>)&gt;</a:t>
            </a:r>
            <a:br>
              <a:rPr lang="en-US" altLang="en-US" sz="2286" dirty="0"/>
            </a:br>
            <a:r>
              <a:rPr lang="en-US" altLang="en-US" sz="2286" dirty="0"/>
              <a:t>	&lt;!Element To (#PCDATA)&gt;</a:t>
            </a:r>
            <a:br>
              <a:rPr lang="en-US" altLang="en-US" sz="2286" dirty="0"/>
            </a:br>
            <a:r>
              <a:rPr lang="en-US" altLang="en-US" sz="2286" dirty="0"/>
              <a:t>	&lt;!Element From (#PCDATA)&gt;</a:t>
            </a:r>
            <a:br>
              <a:rPr lang="en-US" altLang="en-US" sz="2286" dirty="0"/>
            </a:br>
            <a:r>
              <a:rPr lang="en-US" altLang="en-US" sz="2286" dirty="0"/>
              <a:t>	&lt;!Element Heading (#PCDATA)&gt;</a:t>
            </a:r>
            <a:br>
              <a:rPr lang="en-US" altLang="en-US" sz="2286" dirty="0"/>
            </a:br>
            <a:r>
              <a:rPr lang="en-US" altLang="en-US" sz="2286" dirty="0"/>
              <a:t>	&lt;!Element Body (#PCDATA)&gt;</a:t>
            </a:r>
            <a:br>
              <a:rPr lang="en-US" altLang="en-US" sz="2286" dirty="0"/>
            </a:br>
            <a:r>
              <a:rPr lang="en-US" altLang="en-US" sz="2286" dirty="0"/>
              <a:t>	]&gt;</a:t>
            </a:r>
            <a:br>
              <a:rPr lang="en-US" altLang="en-US" sz="2286" dirty="0"/>
            </a:br>
            <a:endParaRPr lang="en-IN" sz="2286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7729-587F-4848-ADD1-33CF35FB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08" y="799888"/>
            <a:ext cx="11578973" cy="834846"/>
          </a:xfrm>
        </p:spPr>
        <p:txBody>
          <a:bodyPr/>
          <a:lstStyle/>
          <a:p>
            <a:pPr>
              <a:defRPr/>
            </a:pPr>
            <a:r>
              <a:rPr lang="en-US" sz="3049" b="1" dirty="0"/>
              <a:t>Internal DTD Declaration</a:t>
            </a:r>
            <a:endParaRPr lang="en-US" sz="3049" dirty="0"/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833E3CDD-A269-4E79-8D1F-76E9B5FC2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536" y="1634734"/>
            <a:ext cx="11574939" cy="5940728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en-US" sz="1601" dirty="0"/>
              <a:t>The DTD is declared </a:t>
            </a:r>
            <a:r>
              <a:rPr lang="en-US" altLang="en-US" sz="1601" dirty="0">
                <a:solidFill>
                  <a:srgbClr val="FF0000"/>
                </a:solidFill>
              </a:rPr>
              <a:t>inside the xml file. I</a:t>
            </a:r>
            <a:r>
              <a:rPr lang="en-US" altLang="en-US" sz="1601" dirty="0"/>
              <a:t>t should be wrapped in a DOCTYPE Definition.</a:t>
            </a:r>
          </a:p>
          <a:p>
            <a:pPr marL="0" indent="0">
              <a:buNone/>
              <a:defRPr/>
            </a:pPr>
            <a:r>
              <a:rPr lang="en-US" altLang="en-US" sz="1601" dirty="0">
                <a:solidFill>
                  <a:srgbClr val="FF0000"/>
                </a:solidFill>
              </a:rPr>
              <a:t>Syntax</a:t>
            </a:r>
          </a:p>
          <a:p>
            <a:pPr marL="455735" lvl="1" indent="0">
              <a:buNone/>
              <a:defRPr/>
            </a:pPr>
            <a:r>
              <a:rPr lang="en-US" altLang="en-US" sz="1601" dirty="0"/>
              <a:t>&lt;!Doctype Root-element [Element-declarations]&gt;</a:t>
            </a:r>
          </a:p>
          <a:p>
            <a:pPr marL="0" indent="0">
              <a:buNone/>
              <a:defRPr/>
            </a:pPr>
            <a:r>
              <a:rPr lang="en-US" altLang="en-US" sz="1601" dirty="0" err="1">
                <a:solidFill>
                  <a:srgbClr val="FF0000"/>
                </a:solidFill>
              </a:rPr>
              <a:t>Eg.</a:t>
            </a:r>
            <a:endParaRPr lang="en-US" altLang="en-US" sz="1601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altLang="en-US" sz="1601" dirty="0"/>
              <a:t>&lt;?Xml Version="1.0"?&gt;</a:t>
            </a:r>
            <a:br>
              <a:rPr lang="en-US" altLang="en-US" sz="1601" dirty="0"/>
            </a:br>
            <a:r>
              <a:rPr lang="en-US" altLang="en-US" sz="1601" dirty="0"/>
              <a:t>	&lt;!Doctype Note [</a:t>
            </a:r>
            <a:br>
              <a:rPr lang="en-US" altLang="en-US" sz="1601" dirty="0"/>
            </a:br>
            <a:r>
              <a:rPr lang="en-US" altLang="en-US" sz="1601" dirty="0"/>
              <a:t>	&lt;!Element Note (</a:t>
            </a:r>
            <a:r>
              <a:rPr lang="en-US" altLang="en-US" sz="1601" dirty="0" err="1"/>
              <a:t>To,from,heading,body</a:t>
            </a:r>
            <a:r>
              <a:rPr lang="en-US" altLang="en-US" sz="1601" dirty="0"/>
              <a:t>)&gt;</a:t>
            </a:r>
            <a:br>
              <a:rPr lang="en-US" altLang="en-US" sz="1601" dirty="0"/>
            </a:br>
            <a:r>
              <a:rPr lang="en-US" altLang="en-US" sz="1601" dirty="0"/>
              <a:t>	&lt;!Element To (#PCDATA)&gt;</a:t>
            </a:r>
            <a:br>
              <a:rPr lang="en-US" altLang="en-US" sz="1601" dirty="0"/>
            </a:br>
            <a:r>
              <a:rPr lang="en-US" altLang="en-US" sz="1601" dirty="0"/>
              <a:t>	&lt;!Element From (#PCDATA)&gt;</a:t>
            </a:r>
            <a:br>
              <a:rPr lang="en-US" altLang="en-US" sz="1601" dirty="0"/>
            </a:br>
            <a:r>
              <a:rPr lang="en-US" altLang="en-US" sz="1601" dirty="0"/>
              <a:t>	&lt;!Element Heading (#PCDATA)&gt;</a:t>
            </a:r>
            <a:br>
              <a:rPr lang="en-US" altLang="en-US" sz="1601" dirty="0"/>
            </a:br>
            <a:r>
              <a:rPr lang="en-US" altLang="en-US" sz="1601" dirty="0"/>
              <a:t>	&lt;!Element Body (#PCDATA)&gt;</a:t>
            </a:r>
            <a:br>
              <a:rPr lang="en-US" altLang="en-US" sz="1601" dirty="0"/>
            </a:br>
            <a:r>
              <a:rPr lang="en-US" altLang="en-US" sz="1601" dirty="0"/>
              <a:t>	]&gt;</a:t>
            </a:r>
            <a:br>
              <a:rPr lang="en-US" altLang="en-US" sz="1601" dirty="0"/>
            </a:br>
            <a:r>
              <a:rPr lang="en-US" altLang="en-US" sz="1601" dirty="0"/>
              <a:t>&lt;Note&gt;</a:t>
            </a:r>
            <a:br>
              <a:rPr lang="en-US" altLang="en-US" sz="1601" dirty="0"/>
            </a:br>
            <a:r>
              <a:rPr lang="en-US" altLang="en-US" sz="1601" dirty="0"/>
              <a:t>	&lt;To&gt;</a:t>
            </a:r>
            <a:r>
              <a:rPr lang="en-US" altLang="en-US" sz="1601" dirty="0" err="1"/>
              <a:t>tove</a:t>
            </a:r>
            <a:r>
              <a:rPr lang="en-US" altLang="en-US" sz="1601" dirty="0"/>
              <a:t>&lt;/To&gt;</a:t>
            </a:r>
            <a:br>
              <a:rPr lang="en-US" altLang="en-US" sz="1601" dirty="0"/>
            </a:br>
            <a:r>
              <a:rPr lang="en-US" altLang="en-US" sz="1601" dirty="0"/>
              <a:t>	&lt;From&gt;</a:t>
            </a:r>
            <a:r>
              <a:rPr lang="en-US" altLang="en-US" sz="1601" dirty="0" err="1"/>
              <a:t>jani</a:t>
            </a:r>
            <a:r>
              <a:rPr lang="en-US" altLang="en-US" sz="1601" dirty="0"/>
              <a:t>&lt;/From&gt;</a:t>
            </a:r>
            <a:br>
              <a:rPr lang="en-US" altLang="en-US" sz="1601" dirty="0"/>
            </a:br>
            <a:r>
              <a:rPr lang="en-US" altLang="en-US" sz="1601" dirty="0"/>
              <a:t>	&lt;Heading&gt;reminder&lt;/Heading&gt;</a:t>
            </a:r>
            <a:br>
              <a:rPr lang="en-US" altLang="en-US" sz="1601" dirty="0"/>
            </a:br>
            <a:r>
              <a:rPr lang="en-US" altLang="en-US" sz="1601" dirty="0"/>
              <a:t>	&lt;Body&gt;don't Forget Me This Weekend&lt;/Body&gt;</a:t>
            </a:r>
            <a:br>
              <a:rPr lang="en-US" altLang="en-US" sz="1601" dirty="0"/>
            </a:br>
            <a:r>
              <a:rPr lang="en-US" altLang="en-US" sz="1601" dirty="0"/>
              <a:t>&lt;/Note&gt;</a:t>
            </a:r>
          </a:p>
          <a:p>
            <a:pPr eaLnBrk="1" hangingPunct="1">
              <a:defRPr/>
            </a:pPr>
            <a:endParaRPr lang="en-US" altLang="en-US" sz="1601" dirty="0"/>
          </a:p>
          <a:p>
            <a:pPr eaLnBrk="1" hangingPunct="1">
              <a:defRPr/>
            </a:pPr>
            <a:endParaRPr lang="en-US" altLang="en-US" sz="160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 descr="image.png">
            <a:extLst>
              <a:ext uri="{FF2B5EF4-FFF2-40B4-BE49-F238E27FC236}">
                <a16:creationId xmlns:a16="http://schemas.microsoft.com/office/drawing/2014/main" id="{BB0C130E-F0A3-4CF2-8192-3682EB40A5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292" y="-144309"/>
            <a:ext cx="306514" cy="306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9" rIns="91416" bIns="45709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endParaRPr lang="en-US" altLang="en-US" sz="4573"/>
          </a:p>
        </p:txBody>
      </p:sp>
      <p:sp>
        <p:nvSpPr>
          <p:cNvPr id="26627" name="AutoShape 4" descr="image.png">
            <a:extLst>
              <a:ext uri="{FF2B5EF4-FFF2-40B4-BE49-F238E27FC236}">
                <a16:creationId xmlns:a16="http://schemas.microsoft.com/office/drawing/2014/main" id="{06C5D3D7-FA44-4FF5-99EB-A29526DB88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550" y="17016"/>
            <a:ext cx="294414" cy="29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6" tIns="45709" rIns="91416" bIns="45709"/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endParaRPr lang="en-US" altLang="en-US" sz="4573"/>
          </a:p>
        </p:txBody>
      </p:sp>
      <p:pic>
        <p:nvPicPr>
          <p:cNvPr id="26628" name="Picture 5">
            <a:extLst>
              <a:ext uri="{FF2B5EF4-FFF2-40B4-BE49-F238E27FC236}">
                <a16:creationId xmlns:a16="http://schemas.microsoft.com/office/drawing/2014/main" id="{1F7F0EF1-0BAD-4ED0-9AF4-3841AB76A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84"/>
            <a:ext cx="12192001" cy="168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C7DFE0-FA4B-46C1-A475-AF249709E54F}"/>
              </a:ext>
            </a:extLst>
          </p:cNvPr>
          <p:cNvSpPr/>
          <p:nvPr/>
        </p:nvSpPr>
        <p:spPr>
          <a:xfrm>
            <a:off x="2226262" y="2461062"/>
            <a:ext cx="8913106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IN" sz="3600" b="1" dirty="0">
                <a:latin typeface="+mj-lt"/>
                <a:cs typeface="Times New Roman" pitchFamily="18" charset="0"/>
              </a:rPr>
              <a:t>Subject Code : </a:t>
            </a:r>
            <a:r>
              <a:rPr lang="en-US" sz="3600" b="1" dirty="0">
                <a:latin typeface="+mj-lt"/>
                <a:cs typeface="Times New Roman" pitchFamily="18" charset="0"/>
              </a:rPr>
              <a:t>SITA1502</a:t>
            </a:r>
            <a:r>
              <a:rPr lang="en-IN" sz="3600" b="1" dirty="0">
                <a:latin typeface="+mj-lt"/>
                <a:cs typeface="Times New Roman" pitchFamily="18" charset="0"/>
              </a:rPr>
              <a:t> </a:t>
            </a:r>
            <a:br>
              <a:rPr lang="en-IN" sz="3600" b="1" dirty="0">
                <a:latin typeface="+mj-lt"/>
                <a:cs typeface="Times New Roman" pitchFamily="18" charset="0"/>
              </a:rPr>
            </a:br>
            <a:r>
              <a:rPr lang="en-IN" sz="3600" b="1" dirty="0">
                <a:latin typeface="+mj-lt"/>
                <a:cs typeface="Times New Roman" pitchFamily="18" charset="0"/>
              </a:rPr>
              <a:t>Subject Name: C</a:t>
            </a:r>
            <a:r>
              <a:rPr lang="en-US" sz="3600" b="1" dirty="0" err="1">
                <a:latin typeface="+mj-lt"/>
                <a:cs typeface="Times New Roman" pitchFamily="18" charset="0"/>
              </a:rPr>
              <a:t>ustomer</a:t>
            </a:r>
            <a:r>
              <a:rPr lang="en-US" sz="3600" b="1" dirty="0">
                <a:latin typeface="+mj-lt"/>
                <a:cs typeface="Times New Roman" pitchFamily="18" charset="0"/>
              </a:rPr>
              <a:t> Interface Design </a:t>
            </a:r>
          </a:p>
          <a:p>
            <a:pPr>
              <a:defRPr/>
            </a:pPr>
            <a:r>
              <a:rPr lang="en-US" sz="3600" b="1" dirty="0">
                <a:latin typeface="+mj-lt"/>
                <a:cs typeface="Times New Roman" pitchFamily="18" charset="0"/>
              </a:rPr>
              <a:t>                           and Development</a:t>
            </a:r>
          </a:p>
          <a:p>
            <a:pPr algn="ctr">
              <a:defRPr/>
            </a:pPr>
            <a:endParaRPr lang="en-US" sz="3600" b="1" dirty="0">
              <a:latin typeface="+mj-lt"/>
              <a:cs typeface="Times New Roman" pitchFamily="18" charset="0"/>
            </a:endParaRPr>
          </a:p>
          <a:p>
            <a:pPr>
              <a:defRPr/>
            </a:pPr>
            <a:r>
              <a:rPr lang="en-IN" sz="3600" b="1" dirty="0">
                <a:latin typeface="+mj-lt"/>
                <a:cs typeface="Times New Roman" pitchFamily="18" charset="0"/>
              </a:rPr>
              <a:t>Faculty Name: </a:t>
            </a:r>
            <a:r>
              <a:rPr lang="en-IN" sz="3600" b="1" dirty="0" err="1">
                <a:latin typeface="+mj-lt"/>
                <a:cs typeface="Times New Roman" pitchFamily="18" charset="0"/>
              </a:rPr>
              <a:t>Dr.</a:t>
            </a:r>
            <a:r>
              <a:rPr lang="en-IN" sz="3600" b="1" dirty="0">
                <a:latin typeface="+mj-lt"/>
                <a:cs typeface="Times New Roman" pitchFamily="18" charset="0"/>
              </a:rPr>
              <a:t> R. M. Gomathi/</a:t>
            </a:r>
          </a:p>
          <a:p>
            <a:pPr>
              <a:defRPr/>
            </a:pPr>
            <a:r>
              <a:rPr lang="en-IN" sz="3600" b="1" dirty="0">
                <a:latin typeface="+mj-lt"/>
                <a:cs typeface="Times New Roman" pitchFamily="18" charset="0"/>
              </a:rPr>
              <a:t>	                 Ms. E. </a:t>
            </a:r>
            <a:r>
              <a:rPr lang="en-IN" sz="3600" b="1" dirty="0" err="1">
                <a:latin typeface="+mj-lt"/>
                <a:cs typeface="Times New Roman" pitchFamily="18" charset="0"/>
              </a:rPr>
              <a:t>Brumancia</a:t>
            </a:r>
            <a:r>
              <a:rPr lang="en-IN" sz="3600" b="1" dirty="0">
                <a:latin typeface="+mj-lt"/>
                <a:cs typeface="Times New Roman" pitchFamily="18" charset="0"/>
              </a:rPr>
              <a:t> </a:t>
            </a:r>
            <a:br>
              <a:rPr lang="en-IN" sz="3600" b="1" dirty="0">
                <a:latin typeface="+mj-lt"/>
                <a:cs typeface="Times New Roman" pitchFamily="18" charset="0"/>
              </a:rPr>
            </a:br>
            <a:endParaRPr lang="en-US" sz="3600" dirty="0">
              <a:latin typeface="+mj-lt"/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3A94A-74B2-4A90-B8D6-CBFA73C0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F35CD8-1570-4641-B55D-36654B7C337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0883-AAC1-43C8-85AD-6BAD19CA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1041417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dirty="0"/>
              <a:t>Explanation</a:t>
            </a:r>
          </a:p>
        </p:txBody>
      </p:sp>
      <p:sp>
        <p:nvSpPr>
          <p:cNvPr id="189443" name="Content Placeholder 2">
            <a:extLst>
              <a:ext uri="{FF2B5EF4-FFF2-40B4-BE49-F238E27FC236}">
                <a16:creationId xmlns:a16="http://schemas.microsoft.com/office/drawing/2014/main" id="{BD37AC50-0FDC-42DE-995C-F7E8A7CD89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5512" y="1686709"/>
            <a:ext cx="10360981" cy="4129874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286"/>
              <a:t>The dtd above is interpreted like this:</a:t>
            </a:r>
          </a:p>
          <a:p>
            <a:pPr lvl="1"/>
            <a:r>
              <a:rPr lang="en-US" altLang="en-US" sz="2286" b="1"/>
              <a:t>!DOCTYPE note</a:t>
            </a:r>
            <a:r>
              <a:rPr lang="en-US" altLang="en-US" sz="2286"/>
              <a:t> defines that the root element of this document is note </a:t>
            </a:r>
          </a:p>
          <a:p>
            <a:pPr lvl="1"/>
            <a:r>
              <a:rPr lang="en-US" altLang="en-US" sz="2286" b="1"/>
              <a:t>!ELEMENT note</a:t>
            </a:r>
            <a:r>
              <a:rPr lang="en-US" altLang="en-US" sz="2286"/>
              <a:t> defines that the note element contains four elements: "to, from, heading, body" </a:t>
            </a:r>
          </a:p>
          <a:p>
            <a:pPr lvl="1"/>
            <a:r>
              <a:rPr lang="en-US" altLang="en-US" sz="2286" b="1"/>
              <a:t>!ELEMENT to</a:t>
            </a:r>
            <a:r>
              <a:rPr lang="en-US" altLang="en-US" sz="2286"/>
              <a:t> defines the to element  to be of type "#pcdata" </a:t>
            </a:r>
          </a:p>
          <a:p>
            <a:pPr lvl="1"/>
            <a:r>
              <a:rPr lang="en-US" altLang="en-US" sz="2286" b="1"/>
              <a:t>!ELEMENT from</a:t>
            </a:r>
            <a:r>
              <a:rPr lang="en-US" altLang="en-US" sz="2286"/>
              <a:t> defines the from element to be of type "#pcdata" </a:t>
            </a:r>
          </a:p>
          <a:p>
            <a:pPr lvl="1"/>
            <a:r>
              <a:rPr lang="en-US" altLang="en-US" sz="2286" b="1"/>
              <a:t>!ELEMENT heading</a:t>
            </a:r>
            <a:r>
              <a:rPr lang="en-US" altLang="en-US" sz="2286"/>
              <a:t> defines the heading element to be of type "#pcdata" </a:t>
            </a:r>
          </a:p>
          <a:p>
            <a:pPr lvl="1"/>
            <a:r>
              <a:rPr lang="en-US" altLang="en-US" sz="2286" b="1"/>
              <a:t>!ELEMENT body</a:t>
            </a:r>
            <a:r>
              <a:rPr lang="en-US" altLang="en-US" sz="2286"/>
              <a:t> defines the body element to be of type "#pcdata"</a:t>
            </a:r>
          </a:p>
          <a:p>
            <a:pPr eaLnBrk="1" hangingPunct="1"/>
            <a:endParaRPr lang="en-US" altLang="en-US" sz="228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6159F-8F5A-4428-B168-2A17279CB160}"/>
              </a:ext>
            </a:extLst>
          </p:cNvPr>
          <p:cNvSpPr txBox="1"/>
          <p:nvPr/>
        </p:nvSpPr>
        <p:spPr>
          <a:xfrm>
            <a:off x="2032674" y="5945643"/>
            <a:ext cx="12579177" cy="4440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32" dirty="0">
                <a:solidFill>
                  <a:srgbClr val="000000"/>
                </a:solidFill>
                <a:latin typeface="Verdana" panose="020B0604030504040204" pitchFamily="34" charset="0"/>
              </a:rPr>
              <a:t>Note: #</a:t>
            </a:r>
            <a:r>
              <a:rPr lang="en-US" sz="2286" dirty="0"/>
              <a:t>PCDATA means </a:t>
            </a:r>
            <a:r>
              <a:rPr lang="en-US" sz="2286" dirty="0" err="1"/>
              <a:t>parseable</a:t>
            </a:r>
            <a:r>
              <a:rPr lang="en-US" sz="2286" dirty="0"/>
              <a:t> character data</a:t>
            </a:r>
            <a:endParaRPr lang="en-IN" sz="2286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DA10-178F-4C9F-884F-9468361A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10" y="787542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External DTD Declaration</a:t>
            </a:r>
            <a:endParaRPr lang="en-US" dirty="0"/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3E6D8BE6-2056-4BBB-9A10-C6230435D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397" y="1550618"/>
            <a:ext cx="11574939" cy="4936490"/>
          </a:xfrm>
        </p:spPr>
        <p:txBody>
          <a:bodyPr>
            <a:noAutofit/>
          </a:bodyPr>
          <a:lstStyle/>
          <a:p>
            <a:pPr marL="0" indent="0" eaLnBrk="1" hangingPunct="1">
              <a:buNone/>
              <a:defRPr/>
            </a:pPr>
            <a:r>
              <a:rPr lang="en-US" altLang="en-US" cap="none" dirty="0"/>
              <a:t>	The DTD is declared in an </a:t>
            </a:r>
            <a:r>
              <a:rPr lang="en-US" altLang="en-US" cap="none" dirty="0">
                <a:solidFill>
                  <a:srgbClr val="FF0000"/>
                </a:solidFill>
              </a:rPr>
              <a:t>external file.  </a:t>
            </a:r>
            <a:r>
              <a:rPr lang="en-US" altLang="en-US" cap="none" dirty="0"/>
              <a:t>It should be wrapped in a DOCTYPE definition </a:t>
            </a:r>
          </a:p>
          <a:p>
            <a:pPr marL="0" indent="0">
              <a:buNone/>
              <a:defRPr/>
            </a:pPr>
            <a:r>
              <a:rPr lang="en-US" altLang="en-US" cap="none" dirty="0">
                <a:solidFill>
                  <a:srgbClr val="FF0000"/>
                </a:solidFill>
              </a:rPr>
              <a:t>Syntax:</a:t>
            </a:r>
          </a:p>
          <a:p>
            <a:pPr marL="455735" lvl="1" indent="0">
              <a:buNone/>
              <a:defRPr/>
            </a:pPr>
            <a:r>
              <a:rPr lang="en-US" altLang="en-US" cap="none" dirty="0"/>
              <a:t>&lt;!Doctype  root-element  system  "filename"&gt;</a:t>
            </a:r>
          </a:p>
          <a:p>
            <a:pPr marL="0" indent="0">
              <a:buNone/>
              <a:defRPr/>
            </a:pPr>
            <a:r>
              <a:rPr lang="en-US" altLang="en-US" cap="none" dirty="0" err="1">
                <a:solidFill>
                  <a:srgbClr val="FF0000"/>
                </a:solidFill>
              </a:rPr>
              <a:t>Eg</a:t>
            </a:r>
            <a:r>
              <a:rPr lang="en-US" altLang="en-US" cap="none" dirty="0">
                <a:solidFill>
                  <a:srgbClr val="FF0000"/>
                </a:solidFill>
              </a:rPr>
              <a:t>     </a:t>
            </a:r>
            <a:r>
              <a:rPr lang="en-US" altLang="en-US" sz="2286" u="sng" dirty="0"/>
              <a:t>‘Sample.XML’</a:t>
            </a:r>
          </a:p>
          <a:p>
            <a:pPr marL="455735" lvl="1" indent="0">
              <a:buNone/>
              <a:defRPr/>
            </a:pPr>
            <a:r>
              <a:rPr lang="en-US" altLang="en-US" sz="2286" dirty="0"/>
              <a:t>&lt;?xml version="1.0"?&gt;</a:t>
            </a:r>
            <a:br>
              <a:rPr lang="en-US" altLang="en-US" sz="2286" dirty="0"/>
            </a:br>
            <a:r>
              <a:rPr lang="en-US" altLang="en-US" sz="2286" dirty="0"/>
              <a:t>&lt;!DOCTYPE note system "note.dtd"&gt;</a:t>
            </a:r>
            <a:br>
              <a:rPr lang="en-US" altLang="en-US" sz="2286" dirty="0"/>
            </a:br>
            <a:r>
              <a:rPr lang="en-US" altLang="en-US" sz="2286" dirty="0"/>
              <a:t>&lt;Note&gt;</a:t>
            </a:r>
            <a:br>
              <a:rPr lang="en-US" altLang="en-US" sz="2286" dirty="0"/>
            </a:br>
            <a:r>
              <a:rPr lang="en-US" altLang="en-US" sz="2286" dirty="0"/>
              <a:t>  &lt;To&gt;</a:t>
            </a:r>
            <a:r>
              <a:rPr lang="en-US" altLang="en-US" sz="2286" dirty="0" err="1"/>
              <a:t>tove</a:t>
            </a:r>
            <a:r>
              <a:rPr lang="en-US" altLang="en-US" sz="2286" dirty="0"/>
              <a:t>&lt;/To&gt;</a:t>
            </a:r>
            <a:br>
              <a:rPr lang="en-US" altLang="en-US" sz="2286" dirty="0"/>
            </a:br>
            <a:r>
              <a:rPr lang="en-US" altLang="en-US" sz="2286" dirty="0"/>
              <a:t>  &lt;From&gt;</a:t>
            </a:r>
            <a:r>
              <a:rPr lang="en-US" altLang="en-US" sz="2286" dirty="0" err="1"/>
              <a:t>jani</a:t>
            </a:r>
            <a:r>
              <a:rPr lang="en-US" altLang="en-US" sz="2286" dirty="0"/>
              <a:t>&lt;/From&gt;</a:t>
            </a:r>
            <a:br>
              <a:rPr lang="en-US" altLang="en-US" sz="2286" dirty="0"/>
            </a:br>
            <a:r>
              <a:rPr lang="en-US" altLang="en-US" sz="2286" dirty="0"/>
              <a:t>  &lt;Heading&gt;reminder&lt;/Heading&gt;</a:t>
            </a:r>
            <a:br>
              <a:rPr lang="en-US" altLang="en-US" sz="2286" dirty="0"/>
            </a:br>
            <a:r>
              <a:rPr lang="en-US" altLang="en-US" sz="2286" dirty="0"/>
              <a:t>  &lt;Body&gt;don't forget me this weekend!&lt;/Body&gt;</a:t>
            </a:r>
            <a:br>
              <a:rPr lang="en-US" altLang="en-US" sz="2286" dirty="0"/>
            </a:br>
            <a:r>
              <a:rPr lang="en-US" altLang="en-US" sz="2286" dirty="0"/>
              <a:t>&lt;/Note&gt;</a:t>
            </a:r>
          </a:p>
        </p:txBody>
      </p:sp>
      <p:sp>
        <p:nvSpPr>
          <p:cNvPr id="190468" name="TextBox 5">
            <a:extLst>
              <a:ext uri="{FF2B5EF4-FFF2-40B4-BE49-F238E27FC236}">
                <a16:creationId xmlns:a16="http://schemas.microsoft.com/office/drawing/2014/main" id="{D4FB096E-258B-4B67-BE2E-C77448CF2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688" y="3515784"/>
            <a:ext cx="6771542" cy="2554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sz="2286" dirty="0"/>
              <a:t>The file </a:t>
            </a:r>
            <a:r>
              <a:rPr lang="en-US" altLang="en-US" sz="2286" u="sng" dirty="0"/>
              <a:t>"note.dtd"</a:t>
            </a:r>
            <a:r>
              <a:rPr lang="en-US" altLang="en-US" sz="2286" dirty="0"/>
              <a:t> which contains the DTD</a:t>
            </a:r>
          </a:p>
          <a:p>
            <a:pPr eaLnBrk="1" hangingPunct="1"/>
            <a:r>
              <a:rPr lang="en-US" altLang="en-US" sz="2286" dirty="0"/>
              <a:t>              &lt;?xml version="1.0"?&gt;</a:t>
            </a:r>
          </a:p>
          <a:p>
            <a:pPr lvl="1" eaLnBrk="1" hangingPunct="1"/>
            <a:r>
              <a:rPr lang="en-US" altLang="en-US" sz="2286" dirty="0"/>
              <a:t>&lt;!Element Note (</a:t>
            </a:r>
            <a:r>
              <a:rPr lang="en-US" altLang="en-US" sz="2286" dirty="0" err="1"/>
              <a:t>To,from,heading,body</a:t>
            </a:r>
            <a:r>
              <a:rPr lang="en-US" altLang="en-US" sz="2286" dirty="0"/>
              <a:t>)&gt;</a:t>
            </a:r>
            <a:br>
              <a:rPr lang="en-US" altLang="en-US" sz="2286" dirty="0"/>
            </a:br>
            <a:r>
              <a:rPr lang="en-US" altLang="en-US" sz="2286" dirty="0"/>
              <a:t>&lt;!Element To (#PCDATA)&gt;</a:t>
            </a:r>
            <a:br>
              <a:rPr lang="en-US" altLang="en-US" sz="2286" dirty="0"/>
            </a:br>
            <a:r>
              <a:rPr lang="en-US" altLang="en-US" sz="2286" dirty="0"/>
              <a:t>&lt;!Element From (#PCDATA)&gt;</a:t>
            </a:r>
            <a:br>
              <a:rPr lang="en-US" altLang="en-US" sz="2286" dirty="0"/>
            </a:br>
            <a:r>
              <a:rPr lang="en-US" altLang="en-US" sz="2286" dirty="0"/>
              <a:t>&lt;!Element Heading (#PCDATA)&gt;</a:t>
            </a:r>
            <a:br>
              <a:rPr lang="en-US" altLang="en-US" sz="2286" dirty="0"/>
            </a:br>
            <a:r>
              <a:rPr lang="en-US" altLang="en-US" sz="2286" dirty="0"/>
              <a:t>&lt;!Element Body (#PCDATA)&gt;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DBFA-3F3E-4D11-81D0-605225FEF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1041417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Why Use a DTD?</a:t>
            </a:r>
            <a:endParaRPr lang="en-US" dirty="0"/>
          </a:p>
        </p:txBody>
      </p:sp>
      <p:sp>
        <p:nvSpPr>
          <p:cNvPr id="191491" name="Content Placeholder 2">
            <a:extLst>
              <a:ext uri="{FF2B5EF4-FFF2-40B4-BE49-F238E27FC236}">
                <a16:creationId xmlns:a16="http://schemas.microsoft.com/office/drawing/2014/main" id="{62BB6432-5B6F-4E68-A8AF-43BF41D9A5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5512" y="2368301"/>
            <a:ext cx="10360981" cy="3770928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 eaLnBrk="1" hangingPunct="1"/>
            <a:r>
              <a:rPr lang="en-US" altLang="en-US" sz="2286"/>
              <a:t>With a DTD, each of your XML files can carry a description of its </a:t>
            </a:r>
            <a:r>
              <a:rPr lang="en-US" altLang="en-US" sz="2286">
                <a:solidFill>
                  <a:srgbClr val="FF0000"/>
                </a:solidFill>
              </a:rPr>
              <a:t>own format</a:t>
            </a:r>
            <a:r>
              <a:rPr lang="en-US" altLang="en-US" sz="2286"/>
              <a:t>.</a:t>
            </a:r>
          </a:p>
          <a:p>
            <a:pPr algn="just" eaLnBrk="1" hangingPunct="1"/>
            <a:r>
              <a:rPr lang="en-US" altLang="en-US" sz="2286"/>
              <a:t>With a DTD, independent groups of people can agree to use a standard DTD for </a:t>
            </a:r>
            <a:r>
              <a:rPr lang="en-US" altLang="en-US" sz="2286">
                <a:solidFill>
                  <a:srgbClr val="FF0000"/>
                </a:solidFill>
              </a:rPr>
              <a:t>interchanging data</a:t>
            </a:r>
            <a:r>
              <a:rPr lang="en-US" altLang="en-US" sz="2286"/>
              <a:t>.</a:t>
            </a:r>
          </a:p>
          <a:p>
            <a:pPr algn="just" eaLnBrk="1" hangingPunct="1"/>
            <a:r>
              <a:rPr lang="en-US" altLang="en-US" sz="2286"/>
              <a:t>Your application can use a standard DTD to verify that the data you receive from the </a:t>
            </a:r>
            <a:r>
              <a:rPr lang="en-US" altLang="en-US" sz="2286">
                <a:solidFill>
                  <a:srgbClr val="FF0000"/>
                </a:solidFill>
              </a:rPr>
              <a:t>outside world is valid</a:t>
            </a:r>
            <a:r>
              <a:rPr lang="en-US" altLang="en-US" sz="2286"/>
              <a:t>.</a:t>
            </a:r>
          </a:p>
          <a:p>
            <a:pPr algn="just" eaLnBrk="1" hangingPunct="1"/>
            <a:r>
              <a:rPr lang="en-US" altLang="en-US" sz="2286"/>
              <a:t>You can also use a DHT to </a:t>
            </a:r>
            <a:r>
              <a:rPr lang="en-US" altLang="en-US" sz="2286">
                <a:solidFill>
                  <a:srgbClr val="FF0000"/>
                </a:solidFill>
              </a:rPr>
              <a:t>verify</a:t>
            </a:r>
            <a:r>
              <a:rPr lang="en-US" altLang="en-US" sz="2286"/>
              <a:t> your own data.</a:t>
            </a:r>
          </a:p>
          <a:p>
            <a:pPr algn="just" eaLnBrk="1" hangingPunct="1"/>
            <a:endParaRPr lang="en-US" altLang="en-US" sz="2286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D62E-C9FB-4A6A-B406-B015DAF9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C3A7D4-6F2B-4FE0-9FDE-A7C6AACAF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174" y="912358"/>
            <a:ext cx="10360981" cy="3424086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XML SCHEMA DEFINITION (XSD)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DF2A-C4D5-492C-917A-7B03D03BE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09" y="525182"/>
            <a:ext cx="10360983" cy="15971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What is an XML Schema?</a:t>
            </a:r>
            <a:b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B40FD-1794-41DD-8939-A935862C5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09" y="1299534"/>
            <a:ext cx="10780423" cy="3424086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An XML schema describes the structure of an XML document.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The XML schema language is also referred to as XML Schema Definition (XSD).</a:t>
            </a:r>
          </a:p>
          <a:p>
            <a:pPr algn="just">
              <a:buFont typeface="Wingdings" panose="05000000000000000000" pitchFamily="2" charset="2"/>
              <a:buChar char="ü"/>
              <a:defRPr/>
            </a:pPr>
            <a:endParaRPr lang="en-US" sz="2286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The purpose of an xml schema is to define the legal building blocks of an xml document:</a:t>
            </a:r>
          </a:p>
          <a:p>
            <a:pPr algn="just"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The elements and attributes that can appear in a document</a:t>
            </a:r>
          </a:p>
          <a:p>
            <a:pPr algn="just"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The number of (and order of) child elements</a:t>
            </a:r>
          </a:p>
          <a:p>
            <a:pPr algn="just"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Data types for elements and attributes</a:t>
            </a:r>
          </a:p>
          <a:p>
            <a:pPr algn="just">
              <a:defRPr/>
            </a:pPr>
            <a:r>
              <a:rPr lang="en-US" sz="2286" dirty="0">
                <a:solidFill>
                  <a:srgbClr val="000000"/>
                </a:solidFill>
                <a:latin typeface="Verdana" panose="020B0604030504040204" pitchFamily="34" charset="0"/>
              </a:rPr>
              <a:t>Default and fixed values for elements and attributes</a:t>
            </a:r>
          </a:p>
          <a:p>
            <a:pPr marL="0" indent="0" algn="just">
              <a:buNone/>
              <a:defRPr/>
            </a:pPr>
            <a:endParaRPr lang="en-IN" sz="2286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D21DC-A98F-44C9-8572-4398EA47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512" y="863961"/>
            <a:ext cx="10360981" cy="15971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Why Learn XML Schema?</a:t>
            </a:r>
            <a:b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IN" b="1" dirty="0"/>
          </a:p>
        </p:txBody>
      </p:sp>
      <p:sp>
        <p:nvSpPr>
          <p:cNvPr id="194563" name="Content Placeholder 2">
            <a:extLst>
              <a:ext uri="{FF2B5EF4-FFF2-40B4-BE49-F238E27FC236}">
                <a16:creationId xmlns:a16="http://schemas.microsoft.com/office/drawing/2014/main" id="{6EE7DB6D-BE5F-44D3-8F37-853D50CBF5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1146" y="2073885"/>
            <a:ext cx="10360983" cy="425893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In the XML world, hundreds of standardized XML formats are in daily use.</a:t>
            </a:r>
          </a:p>
          <a:p>
            <a:pPr algn="just"/>
            <a:r>
              <a:rPr lang="en-US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Many of these xml standards are defined by xml schemas.</a:t>
            </a:r>
          </a:p>
          <a:p>
            <a:pPr algn="just"/>
            <a:r>
              <a:rPr lang="en-US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Xml schema is an xml-based (and more powerful) alternative to DTD.</a:t>
            </a:r>
          </a:p>
          <a:p>
            <a:pPr algn="just"/>
            <a:r>
              <a:rPr lang="en-US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XML schemas support data types</a:t>
            </a:r>
          </a:p>
          <a:p>
            <a:pPr algn="just"/>
            <a:r>
              <a:rPr lang="en-US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XML schemas use XML syntax</a:t>
            </a:r>
          </a:p>
          <a:p>
            <a:pPr algn="just"/>
            <a:r>
              <a:rPr lang="en-IN" altLang="en-US" sz="2286">
                <a:solidFill>
                  <a:srgbClr val="000000"/>
                </a:solidFill>
                <a:latin typeface="Verdana" panose="020B0604030504040204" pitchFamily="34" charset="0"/>
              </a:rPr>
              <a:t>XML schemas secure data communication</a:t>
            </a:r>
          </a:p>
          <a:p>
            <a:pPr algn="just"/>
            <a:endParaRPr lang="en-US" altLang="en-US" sz="2286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/>
            <a:endParaRPr lang="en-IN" altLang="en-US" sz="2286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7284-6026-4685-9D8D-748BD77DF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512" y="331595"/>
            <a:ext cx="10360981" cy="15971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Basics of XML Schema</a:t>
            </a:r>
            <a:endParaRPr lang="en-IN" dirty="0"/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A46EB8A5-AAE9-4848-8565-0A57D014FC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4734" y="1493122"/>
            <a:ext cx="10360983" cy="4839696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algn="just">
              <a:buFont typeface="Wingdings" panose="05000000000000000000" pitchFamily="2" charset="2"/>
              <a:buNone/>
              <a:defRPr/>
            </a:pPr>
            <a:r>
              <a:rPr lang="en-US" altLang="en-US" sz="2286" dirty="0"/>
              <a:t>Need to use the XML schema namespace (generally named </a:t>
            </a:r>
            <a:r>
              <a:rPr lang="en-US" altLang="en-US" sz="2286" dirty="0" err="1"/>
              <a:t>xsd</a:t>
            </a:r>
            <a:r>
              <a:rPr lang="en-US" altLang="en-US" sz="2286" dirty="0"/>
              <a:t>)</a:t>
            </a:r>
            <a:endParaRPr lang="en-US" altLang="en-US" sz="2286" dirty="0">
              <a:solidFill>
                <a:srgbClr val="006699"/>
              </a:solidFill>
            </a:endParaRPr>
          </a:p>
          <a:p>
            <a:pPr algn="just">
              <a:defRPr/>
            </a:pPr>
            <a:r>
              <a:rPr lang="en-US" altLang="en-US" sz="2286" dirty="0" err="1">
                <a:solidFill>
                  <a:srgbClr val="006699"/>
                </a:solidFill>
              </a:rPr>
              <a:t>Simpletypes</a:t>
            </a:r>
            <a:r>
              <a:rPr lang="en-US" altLang="en-US" sz="2286" dirty="0"/>
              <a:t> are a way of restricting domains on scalars</a:t>
            </a:r>
          </a:p>
          <a:p>
            <a:pPr lvl="1" algn="just">
              <a:defRPr/>
            </a:pPr>
            <a:r>
              <a:rPr lang="en-US" altLang="en-US" sz="2286" dirty="0"/>
              <a:t>Can define a </a:t>
            </a:r>
            <a:r>
              <a:rPr lang="en-US" altLang="en-US" sz="2286" dirty="0" err="1">
                <a:solidFill>
                  <a:srgbClr val="006699"/>
                </a:solidFill>
              </a:rPr>
              <a:t>simpletype</a:t>
            </a:r>
            <a:r>
              <a:rPr lang="en-US" altLang="en-US" sz="2286" dirty="0"/>
              <a:t> based on integer, with values within a particular range</a:t>
            </a:r>
          </a:p>
          <a:p>
            <a:pPr algn="just">
              <a:defRPr/>
            </a:pPr>
            <a:r>
              <a:rPr lang="en-US" altLang="en-US" sz="2286" dirty="0" err="1">
                <a:solidFill>
                  <a:srgbClr val="006699"/>
                </a:solidFill>
              </a:rPr>
              <a:t>Complextypes</a:t>
            </a:r>
            <a:r>
              <a:rPr lang="en-US" altLang="en-US" sz="2286" dirty="0"/>
              <a:t> are a way of defining element/attribute structures</a:t>
            </a:r>
          </a:p>
          <a:p>
            <a:pPr lvl="1" algn="just">
              <a:defRPr/>
            </a:pPr>
            <a:r>
              <a:rPr lang="en-US" altLang="en-US" sz="2286" dirty="0"/>
              <a:t>Basically equivalent to </a:t>
            </a:r>
            <a:r>
              <a:rPr lang="en-US" altLang="en-US" sz="2286" dirty="0">
                <a:solidFill>
                  <a:srgbClr val="006699"/>
                </a:solidFill>
              </a:rPr>
              <a:t>!ELEMENT</a:t>
            </a:r>
            <a:r>
              <a:rPr lang="en-US" altLang="en-US" sz="2286" dirty="0"/>
              <a:t>, but more powerful</a:t>
            </a:r>
          </a:p>
          <a:p>
            <a:pPr lvl="1" algn="just">
              <a:defRPr/>
            </a:pPr>
            <a:r>
              <a:rPr lang="en-US" altLang="en-US" sz="2286" dirty="0"/>
              <a:t>Specify SEQUENCE, choice between child elements</a:t>
            </a:r>
          </a:p>
          <a:p>
            <a:pPr lvl="1" algn="just">
              <a:defRPr/>
            </a:pPr>
            <a:r>
              <a:rPr lang="en-US" altLang="en-US" sz="2286" dirty="0"/>
              <a:t>Specify </a:t>
            </a:r>
            <a:r>
              <a:rPr lang="en-US" altLang="en-US" sz="2286" dirty="0">
                <a:solidFill>
                  <a:srgbClr val="006699"/>
                </a:solidFill>
              </a:rPr>
              <a:t>MINOCCURS</a:t>
            </a:r>
            <a:r>
              <a:rPr lang="en-US" altLang="en-US" sz="2286" dirty="0"/>
              <a:t> and </a:t>
            </a:r>
            <a:r>
              <a:rPr lang="en-US" altLang="en-US" sz="2286" dirty="0">
                <a:solidFill>
                  <a:srgbClr val="006699"/>
                </a:solidFill>
              </a:rPr>
              <a:t>MAXOCCURS</a:t>
            </a:r>
            <a:r>
              <a:rPr lang="en-US" altLang="en-US" sz="2286" dirty="0"/>
              <a:t> (default 1)</a:t>
            </a:r>
          </a:p>
          <a:p>
            <a:pPr algn="just">
              <a:defRPr/>
            </a:pPr>
            <a:r>
              <a:rPr lang="en-US" altLang="en-US" sz="2286" dirty="0"/>
              <a:t>Must associate an </a:t>
            </a:r>
            <a:r>
              <a:rPr lang="en-US" altLang="en-US" sz="2286" dirty="0">
                <a:solidFill>
                  <a:srgbClr val="006699"/>
                </a:solidFill>
              </a:rPr>
              <a:t>element/attribute</a:t>
            </a:r>
            <a:r>
              <a:rPr lang="en-US" altLang="en-US" sz="2286" dirty="0"/>
              <a:t> with a </a:t>
            </a:r>
            <a:r>
              <a:rPr lang="en-US" altLang="en-US" sz="2286" dirty="0" err="1">
                <a:solidFill>
                  <a:srgbClr val="006699"/>
                </a:solidFill>
              </a:rPr>
              <a:t>simpletype</a:t>
            </a:r>
            <a:r>
              <a:rPr lang="en-US" altLang="en-US" sz="2286" dirty="0"/>
              <a:t>, or an </a:t>
            </a:r>
            <a:r>
              <a:rPr lang="en-US" altLang="en-US" sz="2286" dirty="0">
                <a:solidFill>
                  <a:srgbClr val="006699"/>
                </a:solidFill>
              </a:rPr>
              <a:t>element</a:t>
            </a:r>
            <a:r>
              <a:rPr lang="en-US" altLang="en-US" sz="2286" dirty="0"/>
              <a:t> with a </a:t>
            </a:r>
            <a:r>
              <a:rPr lang="en-US" altLang="en-US" sz="2286" dirty="0" err="1">
                <a:solidFill>
                  <a:srgbClr val="006699"/>
                </a:solidFill>
              </a:rPr>
              <a:t>complextype</a:t>
            </a:r>
            <a:endParaRPr lang="en-US" altLang="en-US" sz="2286" dirty="0">
              <a:solidFill>
                <a:srgbClr val="0066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CB25-9258-450F-8B85-586902E85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8" y="877904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dirty="0"/>
              <a:t>Xml  namespaces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EABA7124-1C35-4D22-80EB-1F09A4C42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30" y="1483971"/>
            <a:ext cx="11574939" cy="6388398"/>
          </a:xfrm>
        </p:spPr>
        <p:txBody>
          <a:bodyPr/>
          <a:lstStyle/>
          <a:p>
            <a:pPr marL="0" indent="0">
              <a:buNone/>
              <a:defRPr/>
            </a:pPr>
            <a:endParaRPr lang="en-US" altLang="en-US" sz="1601" dirty="0"/>
          </a:p>
          <a:p>
            <a:pPr marL="0" indent="0">
              <a:buNone/>
              <a:defRPr/>
            </a:pPr>
            <a:r>
              <a:rPr lang="en-US" altLang="en-US" sz="1601" b="1" dirty="0">
                <a:solidFill>
                  <a:srgbClr val="FF0000"/>
                </a:solidFill>
              </a:rPr>
              <a:t>Name conflicts</a:t>
            </a:r>
          </a:p>
          <a:p>
            <a:pPr lvl="1" eaLnBrk="1" hangingPunct="1">
              <a:defRPr/>
            </a:pPr>
            <a:r>
              <a:rPr lang="en-US" altLang="en-US" sz="1601" dirty="0"/>
              <a:t>In XML, element names are defined by the developer. This often results in a conflict when trying to mix XML documents from different XML applications.</a:t>
            </a:r>
          </a:p>
          <a:p>
            <a:pPr lvl="1" eaLnBrk="1" hangingPunct="1">
              <a:defRPr/>
            </a:pPr>
            <a:r>
              <a:rPr lang="en-US" altLang="en-US" sz="1601" dirty="0"/>
              <a:t>This XML carries HTML table information:</a:t>
            </a:r>
          </a:p>
          <a:p>
            <a:pPr marL="915502" lvl="2" indent="0">
              <a:buNone/>
              <a:defRPr/>
            </a:pPr>
            <a:r>
              <a:rPr lang="en-US" altLang="en-US" sz="1601" dirty="0"/>
              <a:t>&lt;table&gt;</a:t>
            </a:r>
            <a:br>
              <a:rPr lang="en-US" altLang="en-US" sz="1601" dirty="0"/>
            </a:br>
            <a:r>
              <a:rPr lang="en-US" altLang="en-US" sz="1601" dirty="0"/>
              <a:t>  &lt;tr&gt;</a:t>
            </a:r>
            <a:br>
              <a:rPr lang="en-US" altLang="en-US" sz="1601" dirty="0"/>
            </a:br>
            <a:r>
              <a:rPr lang="en-US" altLang="en-US" sz="1601" dirty="0"/>
              <a:t>    &lt;td&gt;apples&lt;/td&gt;</a:t>
            </a:r>
            <a:br>
              <a:rPr lang="en-US" altLang="en-US" sz="1601" dirty="0"/>
            </a:br>
            <a:r>
              <a:rPr lang="en-US" altLang="en-US" sz="1601" dirty="0"/>
              <a:t>    &lt;td&gt;bananas&lt;/td&gt;</a:t>
            </a:r>
            <a:br>
              <a:rPr lang="en-US" altLang="en-US" sz="1601" dirty="0"/>
            </a:br>
            <a:r>
              <a:rPr lang="en-US" altLang="en-US" sz="1601" dirty="0"/>
              <a:t>  &lt;/tr&gt;</a:t>
            </a:r>
            <a:br>
              <a:rPr lang="en-US" altLang="en-US" sz="1601" dirty="0"/>
            </a:br>
            <a:r>
              <a:rPr lang="en-US" altLang="en-US" sz="1601" dirty="0"/>
              <a:t>&lt;/table&gt;</a:t>
            </a:r>
          </a:p>
          <a:p>
            <a:pPr lvl="1" eaLnBrk="1" hangingPunct="1">
              <a:defRPr/>
            </a:pPr>
            <a:r>
              <a:rPr lang="en-US" altLang="en-US" sz="1601" dirty="0"/>
              <a:t>This XML carries information about a table (a piece of furniture):</a:t>
            </a:r>
          </a:p>
          <a:p>
            <a:pPr marL="915502" lvl="2" indent="0">
              <a:buNone/>
              <a:defRPr/>
            </a:pPr>
            <a:r>
              <a:rPr lang="en-US" altLang="en-US" sz="1601" dirty="0"/>
              <a:t>&lt;table&gt;</a:t>
            </a:r>
            <a:br>
              <a:rPr lang="en-US" altLang="en-US" sz="1601" dirty="0"/>
            </a:br>
            <a:r>
              <a:rPr lang="en-US" altLang="en-US" sz="1601" dirty="0"/>
              <a:t>  &lt;name&gt;African Coffee Table&lt;/name&gt;</a:t>
            </a:r>
            <a:br>
              <a:rPr lang="en-US" altLang="en-US" sz="1601" dirty="0"/>
            </a:br>
            <a:r>
              <a:rPr lang="en-US" altLang="en-US" sz="1601" dirty="0"/>
              <a:t>  &lt;width&gt;80&lt;/width&gt;</a:t>
            </a:r>
            <a:br>
              <a:rPr lang="en-US" altLang="en-US" sz="1601" dirty="0"/>
            </a:br>
            <a:r>
              <a:rPr lang="en-US" altLang="en-US" sz="1601" dirty="0"/>
              <a:t>  &lt;length&gt;120&lt;/length&gt;</a:t>
            </a:r>
            <a:br>
              <a:rPr lang="en-US" altLang="en-US" sz="1601" dirty="0"/>
            </a:br>
            <a:r>
              <a:rPr lang="en-US" altLang="en-US" sz="1601" dirty="0"/>
              <a:t>&lt;/table&gt;</a:t>
            </a:r>
          </a:p>
          <a:p>
            <a:pPr lvl="1">
              <a:defRPr/>
            </a:pPr>
            <a:r>
              <a:rPr lang="en-US" altLang="en-US" sz="1601" dirty="0"/>
              <a:t>If these XML fragments were added together, there would be a name conflict. Both contain a </a:t>
            </a:r>
            <a:r>
              <a:rPr lang="en-US" altLang="en-US" sz="1601" dirty="0">
                <a:solidFill>
                  <a:srgbClr val="FF0000"/>
                </a:solidFill>
              </a:rPr>
              <a:t>&lt;table&gt; element</a:t>
            </a:r>
            <a:r>
              <a:rPr lang="en-US" altLang="en-US" sz="1601" dirty="0"/>
              <a:t>, but the elements have different content and meaning. An xml parser will not know how to handle these differences</a:t>
            </a:r>
          </a:p>
          <a:p>
            <a:pPr eaLnBrk="1" hangingPunct="1">
              <a:defRPr/>
            </a:pPr>
            <a:endParaRPr lang="en-US" altLang="en-US" sz="160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7F5D-5396-4BD9-BFD3-E07BA051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71" y="718770"/>
            <a:ext cx="11574939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Solving the Name Conflict Using a Prefix</a:t>
            </a:r>
            <a:endParaRPr lang="en-US" dirty="0"/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9B01332B-F5A3-46E3-A51E-0995FF4D1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493" y="1593951"/>
            <a:ext cx="11574939" cy="526316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1999" dirty="0"/>
              <a:t>Name conflicts in XML can easily be avoided using a </a:t>
            </a:r>
            <a:r>
              <a:rPr lang="en-US" altLang="en-US" sz="1999" dirty="0">
                <a:solidFill>
                  <a:srgbClr val="FF0000"/>
                </a:solidFill>
              </a:rPr>
              <a:t>name prefix</a:t>
            </a:r>
            <a:r>
              <a:rPr lang="en-US" altLang="en-US" sz="1999" dirty="0"/>
              <a:t>.</a:t>
            </a:r>
          </a:p>
          <a:p>
            <a:pPr eaLnBrk="1" hangingPunct="1">
              <a:defRPr/>
            </a:pPr>
            <a:r>
              <a:rPr lang="en-US" altLang="en-US" sz="1999" dirty="0"/>
              <a:t>This xml carries information about an html table, and a piece of furniture:</a:t>
            </a:r>
          </a:p>
          <a:p>
            <a:pPr lvl="1" eaLnBrk="1" hangingPunct="1">
              <a:defRPr/>
            </a:pPr>
            <a:r>
              <a:rPr lang="en-US" altLang="en-US" sz="1999" dirty="0"/>
              <a:t>&lt;</a:t>
            </a:r>
            <a:r>
              <a:rPr lang="en-US" altLang="en-US" sz="1999" dirty="0" err="1"/>
              <a:t>h:table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 &lt;</a:t>
            </a:r>
            <a:r>
              <a:rPr lang="en-US" altLang="en-US" sz="1999" dirty="0" err="1"/>
              <a:t>h:tr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   &lt;</a:t>
            </a:r>
            <a:r>
              <a:rPr lang="en-US" altLang="en-US" sz="1999" dirty="0" err="1"/>
              <a:t>h:td</a:t>
            </a:r>
            <a:r>
              <a:rPr lang="en-US" altLang="en-US" sz="1999" dirty="0"/>
              <a:t>&gt;apples&lt;/</a:t>
            </a:r>
            <a:r>
              <a:rPr lang="en-US" altLang="en-US" sz="1999" dirty="0" err="1"/>
              <a:t>h:td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   &lt;</a:t>
            </a:r>
            <a:r>
              <a:rPr lang="en-US" altLang="en-US" sz="1999" dirty="0" err="1"/>
              <a:t>h:td</a:t>
            </a:r>
            <a:r>
              <a:rPr lang="en-US" altLang="en-US" sz="1999" dirty="0"/>
              <a:t>&gt;bananas&lt;/</a:t>
            </a:r>
            <a:r>
              <a:rPr lang="en-US" altLang="en-US" sz="1999" dirty="0" err="1"/>
              <a:t>h:td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 &lt;/</a:t>
            </a:r>
            <a:r>
              <a:rPr lang="en-US" altLang="en-US" sz="1999" dirty="0" err="1"/>
              <a:t>h:tr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&lt;/</a:t>
            </a:r>
            <a:r>
              <a:rPr lang="en-US" altLang="en-US" sz="1999" dirty="0" err="1"/>
              <a:t>h:table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br>
              <a:rPr lang="en-US" altLang="en-US" sz="1999" dirty="0"/>
            </a:br>
            <a:r>
              <a:rPr lang="en-US" altLang="en-US" sz="1999" dirty="0"/>
              <a:t>&lt;</a:t>
            </a:r>
            <a:r>
              <a:rPr lang="en-US" altLang="en-US" sz="1999" dirty="0" err="1"/>
              <a:t>f:table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 &lt;</a:t>
            </a:r>
            <a:r>
              <a:rPr lang="en-US" altLang="en-US" sz="1999" dirty="0" err="1"/>
              <a:t>f:name</a:t>
            </a:r>
            <a:r>
              <a:rPr lang="en-US" altLang="en-US" sz="1999" dirty="0"/>
              <a:t>&gt;</a:t>
            </a:r>
            <a:r>
              <a:rPr lang="en-US" altLang="en-US" sz="1999" dirty="0" err="1"/>
              <a:t>african</a:t>
            </a:r>
            <a:r>
              <a:rPr lang="en-US" altLang="en-US" sz="1999" dirty="0"/>
              <a:t> coffee table&lt;/</a:t>
            </a:r>
            <a:r>
              <a:rPr lang="en-US" altLang="en-US" sz="1999" dirty="0" err="1"/>
              <a:t>f:name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 &lt;</a:t>
            </a:r>
            <a:r>
              <a:rPr lang="en-US" altLang="en-US" sz="1999" dirty="0" err="1"/>
              <a:t>f:width</a:t>
            </a:r>
            <a:r>
              <a:rPr lang="en-US" altLang="en-US" sz="1999" dirty="0"/>
              <a:t>&gt;80&lt;/</a:t>
            </a:r>
            <a:r>
              <a:rPr lang="en-US" altLang="en-US" sz="1999" dirty="0" err="1"/>
              <a:t>f:width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  &lt;</a:t>
            </a:r>
            <a:r>
              <a:rPr lang="en-US" altLang="en-US" sz="1999" dirty="0" err="1"/>
              <a:t>f:length</a:t>
            </a:r>
            <a:r>
              <a:rPr lang="en-US" altLang="en-US" sz="1999" dirty="0"/>
              <a:t>&gt;120&lt;/</a:t>
            </a:r>
            <a:r>
              <a:rPr lang="en-US" altLang="en-US" sz="1999" dirty="0" err="1"/>
              <a:t>f:length</a:t>
            </a:r>
            <a:r>
              <a:rPr lang="en-US" altLang="en-US" sz="1999" dirty="0"/>
              <a:t>&gt;</a:t>
            </a:r>
            <a:br>
              <a:rPr lang="en-US" altLang="en-US" sz="1999" dirty="0"/>
            </a:br>
            <a:r>
              <a:rPr lang="en-US" altLang="en-US" sz="1999" dirty="0"/>
              <a:t>&lt;/</a:t>
            </a:r>
            <a:r>
              <a:rPr lang="en-US" altLang="en-US" sz="1999" dirty="0" err="1"/>
              <a:t>f:table</a:t>
            </a:r>
            <a:r>
              <a:rPr lang="en-US" altLang="en-US" sz="1999" dirty="0"/>
              <a:t>&gt; </a:t>
            </a:r>
          </a:p>
          <a:p>
            <a:pPr eaLnBrk="1" hangingPunct="1">
              <a:defRPr/>
            </a:pPr>
            <a:r>
              <a:rPr lang="en-US" altLang="en-US" sz="1999" dirty="0"/>
              <a:t>In the example above, there will be </a:t>
            </a:r>
            <a:r>
              <a:rPr lang="en-US" altLang="en-US" sz="1999" dirty="0">
                <a:solidFill>
                  <a:srgbClr val="FF0000"/>
                </a:solidFill>
              </a:rPr>
              <a:t>no conflict</a:t>
            </a:r>
            <a:r>
              <a:rPr lang="en-US" altLang="en-US" sz="1999" dirty="0"/>
              <a:t> because the two &lt;table&gt; elements have different names.</a:t>
            </a:r>
          </a:p>
          <a:p>
            <a:pPr eaLnBrk="1" hangingPunct="1">
              <a:defRPr/>
            </a:pPr>
            <a:endParaRPr lang="en-US" altLang="en-US" sz="1999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DE3F-16E8-4C53-85D4-EEA4E883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71" y="525182"/>
            <a:ext cx="11574939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Namespaces - The </a:t>
            </a:r>
            <a:r>
              <a:rPr lang="en-US" b="1" dirty="0" err="1"/>
              <a:t>xmlns</a:t>
            </a:r>
            <a:r>
              <a:rPr lang="en-US" b="1" dirty="0"/>
              <a:t> Attribute</a:t>
            </a:r>
            <a:endParaRPr lang="en-US" dirty="0"/>
          </a:p>
        </p:txBody>
      </p:sp>
      <p:sp>
        <p:nvSpPr>
          <p:cNvPr id="198659" name="Content Placeholder 2">
            <a:extLst>
              <a:ext uri="{FF2B5EF4-FFF2-40B4-BE49-F238E27FC236}">
                <a16:creationId xmlns:a16="http://schemas.microsoft.com/office/drawing/2014/main" id="{B09268B0-26D1-4B31-B686-59E2CCA9BB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3971" y="1295502"/>
            <a:ext cx="11574939" cy="5420459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32"/>
              <a:t>When using prefixes in XML, a so-called </a:t>
            </a:r>
            <a:r>
              <a:rPr lang="en-US" altLang="en-US" sz="2032" b="1"/>
              <a:t>namespace</a:t>
            </a:r>
            <a:r>
              <a:rPr lang="en-US" altLang="en-US" sz="2032"/>
              <a:t> for the prefix must be defined.</a:t>
            </a:r>
          </a:p>
          <a:p>
            <a:r>
              <a:rPr lang="en-US" altLang="en-US" sz="2032"/>
              <a:t>The namespace is defined by the </a:t>
            </a:r>
            <a:r>
              <a:rPr lang="en-US" altLang="en-US" sz="2032" b="1"/>
              <a:t>xmlns attribute</a:t>
            </a:r>
            <a:r>
              <a:rPr lang="en-US" altLang="en-US" sz="2032"/>
              <a:t> in the start tag of an element.</a:t>
            </a:r>
          </a:p>
          <a:p>
            <a:r>
              <a:rPr lang="en-US" altLang="en-US" sz="2032"/>
              <a:t>The namespace declaration has the following syntax. </a:t>
            </a:r>
            <a:r>
              <a:rPr lang="en-US" altLang="en-US" sz="2032">
                <a:solidFill>
                  <a:srgbClr val="FF0000"/>
                </a:solidFill>
              </a:rPr>
              <a:t>xmlns:</a:t>
            </a:r>
            <a:r>
              <a:rPr lang="en-US" altLang="en-US" sz="2032" i="1">
                <a:solidFill>
                  <a:srgbClr val="FF0000"/>
                </a:solidFill>
              </a:rPr>
              <a:t>prefix</a:t>
            </a:r>
            <a:r>
              <a:rPr lang="en-US" altLang="en-US" sz="2032">
                <a:solidFill>
                  <a:srgbClr val="FF0000"/>
                </a:solidFill>
              </a:rPr>
              <a:t>="</a:t>
            </a:r>
            <a:r>
              <a:rPr lang="en-US" altLang="en-US" sz="2032" i="1">
                <a:solidFill>
                  <a:srgbClr val="FF0000"/>
                </a:solidFill>
              </a:rPr>
              <a:t>uri</a:t>
            </a:r>
            <a:r>
              <a:rPr lang="en-US" altLang="en-US" sz="2032">
                <a:solidFill>
                  <a:srgbClr val="FF0000"/>
                </a:solidFill>
              </a:rPr>
              <a:t>".</a:t>
            </a:r>
          </a:p>
          <a:p>
            <a:r>
              <a:rPr lang="en-US" altLang="en-US" sz="2032"/>
              <a:t>&lt;root&gt;</a:t>
            </a:r>
            <a:br>
              <a:rPr lang="en-US" altLang="en-US" sz="2032"/>
            </a:br>
            <a:r>
              <a:rPr lang="en-US" altLang="en-US" sz="2032"/>
              <a:t>&lt;h:table xmlns:h="http://www.W3.Org/TR/html4/"&gt;</a:t>
            </a:r>
            <a:br>
              <a:rPr lang="en-US" altLang="en-US" sz="2032"/>
            </a:br>
            <a:r>
              <a:rPr lang="en-US" altLang="en-US" sz="2032"/>
              <a:t>  &lt;h:tr&gt;</a:t>
            </a:r>
            <a:br>
              <a:rPr lang="en-US" altLang="en-US" sz="2032"/>
            </a:br>
            <a:r>
              <a:rPr lang="en-US" altLang="en-US" sz="2032"/>
              <a:t>    &lt;h:td&gt;apples&lt;/h:td&gt;</a:t>
            </a:r>
            <a:br>
              <a:rPr lang="en-US" altLang="en-US" sz="2032"/>
            </a:br>
            <a:r>
              <a:rPr lang="en-US" altLang="en-US" sz="2032"/>
              <a:t>    &lt;h:td&gt;bananas&lt;/h:td&gt;</a:t>
            </a:r>
            <a:br>
              <a:rPr lang="en-US" altLang="en-US" sz="2032"/>
            </a:br>
            <a:r>
              <a:rPr lang="en-US" altLang="en-US" sz="2032"/>
              <a:t>  &lt;/h:tr&gt;</a:t>
            </a:r>
            <a:br>
              <a:rPr lang="en-US" altLang="en-US" sz="2032"/>
            </a:br>
            <a:r>
              <a:rPr lang="en-US" altLang="en-US" sz="2032"/>
              <a:t>&lt;/h:table&gt;</a:t>
            </a:r>
            <a:br>
              <a:rPr lang="en-US" altLang="en-US" sz="2032"/>
            </a:br>
            <a:br>
              <a:rPr lang="en-US" altLang="en-US" sz="2032"/>
            </a:br>
            <a:endParaRPr lang="en-US" altLang="en-US" sz="2032"/>
          </a:p>
        </p:txBody>
      </p:sp>
      <p:sp>
        <p:nvSpPr>
          <p:cNvPr id="198660" name="TextBox 5">
            <a:extLst>
              <a:ext uri="{FF2B5EF4-FFF2-40B4-BE49-F238E27FC236}">
                <a16:creationId xmlns:a16="http://schemas.microsoft.com/office/drawing/2014/main" id="{3678AF2D-29CF-4C26-9D70-18951CBCF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1162" y="3235413"/>
            <a:ext cx="6138347" cy="2281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r>
              <a:rPr lang="en-US" altLang="en-US" sz="2032"/>
              <a:t>&lt;f:table xmlns:f="http://www.W3schools.Com/furniture"&gt;</a:t>
            </a:r>
            <a:br>
              <a:rPr lang="en-US" altLang="en-US" sz="2032"/>
            </a:br>
            <a:r>
              <a:rPr lang="en-US" altLang="en-US" sz="2032"/>
              <a:t>  &lt;f:name&gt;african coffee table&lt;/f:name&gt;</a:t>
            </a:r>
            <a:br>
              <a:rPr lang="en-US" altLang="en-US" sz="2032"/>
            </a:br>
            <a:r>
              <a:rPr lang="en-US" altLang="en-US" sz="2032"/>
              <a:t>  &lt;f:width&gt;80&lt;/f:width&gt;</a:t>
            </a:r>
            <a:br>
              <a:rPr lang="en-US" altLang="en-US" sz="2032"/>
            </a:br>
            <a:r>
              <a:rPr lang="en-US" altLang="en-US" sz="2032"/>
              <a:t>  &lt;f:length&gt;120&lt;/f:length&gt;</a:t>
            </a:r>
            <a:br>
              <a:rPr lang="en-US" altLang="en-US" sz="2032"/>
            </a:br>
            <a:r>
              <a:rPr lang="en-US" altLang="en-US" sz="2032"/>
              <a:t>&lt;/f:table&gt;</a:t>
            </a:r>
            <a:br>
              <a:rPr lang="en-US" altLang="en-US" sz="2032"/>
            </a:br>
            <a:r>
              <a:rPr lang="en-US" altLang="en-US" sz="2032"/>
              <a:t>&lt;/root&gt;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195A3F79-409B-43CD-8B2C-BF9A5A43F9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70" y="790582"/>
            <a:ext cx="7957265" cy="6102048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7319-1951-48A1-934E-04606FE51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456621"/>
            <a:ext cx="11578971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Namespaces - The </a:t>
            </a:r>
            <a:r>
              <a:rPr lang="en-US" b="1" dirty="0" err="1"/>
              <a:t>xmlns</a:t>
            </a:r>
            <a:r>
              <a:rPr lang="en-US" b="1" dirty="0"/>
              <a:t> Attribute(con…)</a:t>
            </a:r>
            <a:endParaRPr lang="en-US" dirty="0"/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F19811D7-6013-48CB-8EB0-A3F260E1B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76" y="1105946"/>
            <a:ext cx="11574939" cy="5936693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1702" dirty="0"/>
              <a:t>Namespaces can be declared in the elements where they are used or in the XML root element:</a:t>
            </a:r>
          </a:p>
          <a:p>
            <a:pPr marL="455735" lvl="1" indent="0">
              <a:buNone/>
              <a:defRPr/>
            </a:pPr>
            <a:r>
              <a:rPr lang="en-US" altLang="en-US" sz="1702" dirty="0"/>
              <a:t>&lt;root</a:t>
            </a:r>
            <a:br>
              <a:rPr lang="en-US" altLang="en-US" sz="1702" dirty="0"/>
            </a:br>
            <a:r>
              <a:rPr lang="en-US" altLang="en-US" sz="1702" dirty="0" err="1"/>
              <a:t>xmlns:h</a:t>
            </a:r>
            <a:r>
              <a:rPr lang="en-US" altLang="en-US" sz="1702" dirty="0"/>
              <a:t>="http://www.W3.Org/TR/html4/"</a:t>
            </a:r>
            <a:br>
              <a:rPr lang="en-US" altLang="en-US" sz="1702" dirty="0"/>
            </a:br>
            <a:r>
              <a:rPr lang="en-US" altLang="en-US" sz="1702" dirty="0" err="1"/>
              <a:t>xmlns:f</a:t>
            </a:r>
            <a:r>
              <a:rPr lang="en-US" altLang="en-US" sz="1702" dirty="0"/>
              <a:t>="http://www.W3schools.Com/furniture"&gt;</a:t>
            </a:r>
            <a:br>
              <a:rPr lang="en-US" altLang="en-US" sz="1702" dirty="0"/>
            </a:br>
            <a:r>
              <a:rPr lang="en-US" altLang="en-US" sz="1702" dirty="0"/>
              <a:t>&lt;</a:t>
            </a:r>
            <a:r>
              <a:rPr lang="en-US" altLang="en-US" sz="1702" dirty="0" err="1"/>
              <a:t>h:table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&lt;</a:t>
            </a:r>
            <a:r>
              <a:rPr lang="en-US" altLang="en-US" sz="1702" dirty="0" err="1"/>
              <a:t>h:tr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  &lt;</a:t>
            </a:r>
            <a:r>
              <a:rPr lang="en-US" altLang="en-US" sz="1702" dirty="0" err="1"/>
              <a:t>h:td</a:t>
            </a:r>
            <a:r>
              <a:rPr lang="en-US" altLang="en-US" sz="1702" dirty="0"/>
              <a:t>&gt;apples&lt;/</a:t>
            </a:r>
            <a:r>
              <a:rPr lang="en-US" altLang="en-US" sz="1702" dirty="0" err="1"/>
              <a:t>h:td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  &lt;</a:t>
            </a:r>
            <a:r>
              <a:rPr lang="en-US" altLang="en-US" sz="1702" dirty="0" err="1"/>
              <a:t>h:td</a:t>
            </a:r>
            <a:r>
              <a:rPr lang="en-US" altLang="en-US" sz="1702" dirty="0"/>
              <a:t>&gt;bananas&lt;/</a:t>
            </a:r>
            <a:r>
              <a:rPr lang="en-US" altLang="en-US" sz="1702" dirty="0" err="1"/>
              <a:t>h:td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&lt;/</a:t>
            </a:r>
            <a:r>
              <a:rPr lang="en-US" altLang="en-US" sz="1702" dirty="0" err="1"/>
              <a:t>h:tr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&lt;/</a:t>
            </a:r>
            <a:r>
              <a:rPr lang="en-US" altLang="en-US" sz="1702" dirty="0" err="1"/>
              <a:t>h:table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br>
              <a:rPr lang="en-US" altLang="en-US" sz="1702" dirty="0"/>
            </a:br>
            <a:r>
              <a:rPr lang="en-US" altLang="en-US" sz="1702" dirty="0"/>
              <a:t>&lt;</a:t>
            </a:r>
            <a:r>
              <a:rPr lang="en-US" altLang="en-US" sz="1702" dirty="0" err="1"/>
              <a:t>f:table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&lt;</a:t>
            </a:r>
            <a:r>
              <a:rPr lang="en-US" altLang="en-US" sz="1702" dirty="0" err="1"/>
              <a:t>f:name</a:t>
            </a:r>
            <a:r>
              <a:rPr lang="en-US" altLang="en-US" sz="1702" dirty="0"/>
              <a:t>&gt;</a:t>
            </a:r>
            <a:r>
              <a:rPr lang="en-US" altLang="en-US" sz="1702" dirty="0" err="1"/>
              <a:t>african</a:t>
            </a:r>
            <a:r>
              <a:rPr lang="en-US" altLang="en-US" sz="1702" dirty="0"/>
              <a:t> coffee table&lt;/</a:t>
            </a:r>
            <a:r>
              <a:rPr lang="en-US" altLang="en-US" sz="1702" dirty="0" err="1"/>
              <a:t>f:name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&lt;</a:t>
            </a:r>
            <a:r>
              <a:rPr lang="en-US" altLang="en-US" sz="1702" dirty="0" err="1"/>
              <a:t>f:width</a:t>
            </a:r>
            <a:r>
              <a:rPr lang="en-US" altLang="en-US" sz="1702" dirty="0"/>
              <a:t>&gt;80&lt;/</a:t>
            </a:r>
            <a:r>
              <a:rPr lang="en-US" altLang="en-US" sz="1702" dirty="0" err="1"/>
              <a:t>f:width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  &lt;</a:t>
            </a:r>
            <a:r>
              <a:rPr lang="en-US" altLang="en-US" sz="1702" dirty="0" err="1"/>
              <a:t>f:length</a:t>
            </a:r>
            <a:r>
              <a:rPr lang="en-US" altLang="en-US" sz="1702" dirty="0"/>
              <a:t>&gt;120&lt;/</a:t>
            </a:r>
            <a:r>
              <a:rPr lang="en-US" altLang="en-US" sz="1702" dirty="0" err="1"/>
              <a:t>f:length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&lt;/</a:t>
            </a:r>
            <a:r>
              <a:rPr lang="en-US" altLang="en-US" sz="1702" dirty="0" err="1"/>
              <a:t>f:table</a:t>
            </a:r>
            <a:r>
              <a:rPr lang="en-US" altLang="en-US" sz="1702" dirty="0"/>
              <a:t>&gt;</a:t>
            </a:r>
            <a:br>
              <a:rPr lang="en-US" altLang="en-US" sz="1702" dirty="0"/>
            </a:br>
            <a:r>
              <a:rPr lang="en-US" altLang="en-US" sz="1702" dirty="0"/>
              <a:t>&lt;/root&gt;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25D2-AE0C-4579-83D5-49C2FBA1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851" y="621280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IN" b="1" dirty="0">
                <a:solidFill>
                  <a:srgbClr val="000000"/>
                </a:solidFill>
                <a:latin typeface="Segoe UI" panose="020B0502040204020203" pitchFamily="34" charset="0"/>
              </a:rPr>
              <a:t>XSD Example  - ‘</a:t>
            </a:r>
            <a:r>
              <a:rPr lang="en-IN" b="1" cap="none" dirty="0">
                <a:solidFill>
                  <a:srgbClr val="000000"/>
                </a:solidFill>
                <a:latin typeface="Segoe UI" panose="020B0502040204020203" pitchFamily="34" charset="0"/>
              </a:rPr>
              <a:t>note.xsd’</a:t>
            </a:r>
            <a:br>
              <a:rPr lang="en-IN" b="1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IN" b="1" dirty="0"/>
          </a:p>
        </p:txBody>
      </p:sp>
      <p:sp>
        <p:nvSpPr>
          <p:cNvPr id="196611" name="Content Placeholder 2">
            <a:extLst>
              <a:ext uri="{FF2B5EF4-FFF2-40B4-BE49-F238E27FC236}">
                <a16:creationId xmlns:a16="http://schemas.microsoft.com/office/drawing/2014/main" id="{B7E1F9C4-BB48-4376-9C5B-E0557ADB9A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58322" y="1416494"/>
            <a:ext cx="10360983" cy="5109911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  <a:defRPr/>
            </a:pP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>
                <a:solidFill>
                  <a:srgbClr val="A52A2A"/>
                </a:solidFill>
                <a:latin typeface="Consolas" panose="020B0609020204030204" pitchFamily="49" charset="0"/>
              </a:rPr>
              <a:t>?xml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version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="1.0"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?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xsd:schema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IN" altLang="en-US" sz="2032" dirty="0" err="1">
                <a:solidFill>
                  <a:srgbClr val="FF0000"/>
                </a:solidFill>
                <a:latin typeface="Consolas" panose="020B0609020204030204" pitchFamily="49" charset="0"/>
              </a:rPr>
              <a:t>xmlns:xsd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="http://Www.W3.Org/2001/</a:t>
            </a:r>
            <a:r>
              <a:rPr lang="en-IN" altLang="en-US" sz="2032" dirty="0" err="1">
                <a:solidFill>
                  <a:srgbClr val="0000CD"/>
                </a:solidFill>
                <a:latin typeface="Consolas" panose="020B0609020204030204" pitchFamily="49" charset="0"/>
              </a:rPr>
              <a:t>xmlschema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IN" altLang="en-US" sz="2032" dirty="0"/>
            </a:br>
            <a:br>
              <a:rPr lang="en-IN" altLang="en-US" sz="2032" dirty="0"/>
            </a:b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="note"&gt;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xsd:complextype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xsd:sequence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="to"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IN" altLang="en-US" sz="2032" dirty="0" err="1">
                <a:solidFill>
                  <a:srgbClr val="0000CD"/>
                </a:solidFill>
                <a:latin typeface="Consolas" panose="020B0609020204030204" pitchFamily="49" charset="0"/>
              </a:rPr>
              <a:t>xsd:string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="from"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IN" altLang="en-US" sz="2032" dirty="0" err="1">
                <a:solidFill>
                  <a:srgbClr val="0000CD"/>
                </a:solidFill>
                <a:latin typeface="Consolas" panose="020B0609020204030204" pitchFamily="49" charset="0"/>
              </a:rPr>
              <a:t>xsd:string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="heading"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IN" altLang="en-US" sz="2032" dirty="0" err="1">
                <a:solidFill>
                  <a:srgbClr val="0000CD"/>
                </a:solidFill>
                <a:latin typeface="Consolas" panose="020B0609020204030204" pitchFamily="49" charset="0"/>
              </a:rPr>
              <a:t>xsd:string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="body"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IN" altLang="en-US" sz="2032" dirty="0" err="1">
                <a:solidFill>
                  <a:srgbClr val="0000CD"/>
                </a:solidFill>
                <a:latin typeface="Consolas" panose="020B0609020204030204" pitchFamily="49" charset="0"/>
              </a:rPr>
              <a:t>xsd:string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IN" altLang="en-US" sz="2032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xsd:sequence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xsd:complextype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xsd:element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US" sz="2032" dirty="0"/>
            </a:b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US" sz="2032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IN" altLang="en-US" sz="2032" dirty="0" err="1">
                <a:solidFill>
                  <a:srgbClr val="A52A2A"/>
                </a:solidFill>
                <a:latin typeface="Consolas" panose="020B0609020204030204" pitchFamily="49" charset="0"/>
              </a:rPr>
              <a:t>xsd:schema</a:t>
            </a:r>
            <a:r>
              <a:rPr lang="en-IN" altLang="en-US" sz="2032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IN" altLang="en-US" sz="2032" dirty="0"/>
          </a:p>
        </p:txBody>
      </p:sp>
      <p:sp>
        <p:nvSpPr>
          <p:cNvPr id="200708" name="TextBox 9">
            <a:extLst>
              <a:ext uri="{FF2B5EF4-FFF2-40B4-BE49-F238E27FC236}">
                <a16:creationId xmlns:a16="http://schemas.microsoft.com/office/drawing/2014/main" id="{41DEF8E0-F791-4F4F-9AFA-53FC0A830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573" y="2602220"/>
            <a:ext cx="3484581" cy="82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6500" tIns="138250" rIns="276500" bIns="138250">
            <a:spAutoFit/>
          </a:bodyPr>
          <a:lstStyle>
            <a:lvl1pPr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7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7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This is the root element,</a:t>
            </a:r>
            <a:b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with type specified below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957807-52A3-438F-A99A-43438539D58B}"/>
              </a:ext>
            </a:extLst>
          </p:cNvPr>
          <p:cNvCxnSpPr>
            <a:cxnSpLocks/>
          </p:cNvCxnSpPr>
          <p:nvPr/>
        </p:nvCxnSpPr>
        <p:spPr>
          <a:xfrm>
            <a:off x="5130079" y="2848237"/>
            <a:ext cx="13510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0710" name="TextBox 13">
            <a:extLst>
              <a:ext uri="{FF2B5EF4-FFF2-40B4-BE49-F238E27FC236}">
                <a16:creationId xmlns:a16="http://schemas.microsoft.com/office/drawing/2014/main" id="{EBA24616-9C4E-431C-B8F0-6F58A3071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4099" y="2662715"/>
            <a:ext cx="3323258" cy="82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6500" tIns="138250" rIns="276500" bIns="138250">
            <a:spAutoFit/>
          </a:bodyPr>
          <a:lstStyle>
            <a:lvl1pPr>
              <a:lnSpc>
                <a:spcPct val="120000"/>
              </a:lnSpc>
              <a:spcBef>
                <a:spcPts val="4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7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7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2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2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5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Associates “xsd” namespace</a:t>
            </a:r>
            <a:b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altLang="en-US" sz="1778" i="1">
                <a:solidFill>
                  <a:srgbClr val="C0000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with XML Schema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80E94A-9C55-4C5A-8236-11EFE874647F}"/>
              </a:ext>
            </a:extLst>
          </p:cNvPr>
          <p:cNvCxnSpPr>
            <a:cxnSpLocks/>
          </p:cNvCxnSpPr>
          <p:nvPr/>
        </p:nvCxnSpPr>
        <p:spPr>
          <a:xfrm>
            <a:off x="8997803" y="2275540"/>
            <a:ext cx="467837" cy="479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4BE70-AD1C-48DD-812B-275356D4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86" y="912358"/>
            <a:ext cx="10360983" cy="1597100"/>
          </a:xfrm>
        </p:spPr>
        <p:txBody>
          <a:bodyPr/>
          <a:lstStyle/>
          <a:p>
            <a:pPr>
              <a:defRPr/>
            </a:pPr>
            <a:r>
              <a:rPr lang="en-IN" sz="2286" b="1" dirty="0">
                <a:solidFill>
                  <a:srgbClr val="000000"/>
                </a:solidFill>
                <a:latin typeface="Segoe UI" panose="020B0502040204020203" pitchFamily="34" charset="0"/>
              </a:rPr>
              <a:t>Referencing a Schema in an XML Document</a:t>
            </a:r>
            <a:br>
              <a:rPr lang="en-IN" sz="2286" b="1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endParaRPr lang="en-IN" sz="2286" b="1" dirty="0"/>
          </a:p>
        </p:txBody>
      </p:sp>
      <p:sp>
        <p:nvSpPr>
          <p:cNvPr id="197635" name="Content Placeholder 2">
            <a:extLst>
              <a:ext uri="{FF2B5EF4-FFF2-40B4-BE49-F238E27FC236}">
                <a16:creationId xmlns:a16="http://schemas.microsoft.com/office/drawing/2014/main" id="{4EFCC888-DC0C-48DC-A2C6-20955C9685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4734" y="1880297"/>
            <a:ext cx="10360983" cy="3424086"/>
          </a:xfrm>
        </p:spPr>
        <p:txBody>
          <a:bodyPr wrap="square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?xml</a:t>
            </a:r>
            <a:r>
              <a:rPr lang="en-US" altLang="en-US" sz="2286" dirty="0">
                <a:solidFill>
                  <a:srgbClr val="FF0000"/>
                </a:solidFill>
                <a:latin typeface="Consolas" panose="020B0609020204030204" pitchFamily="49" charset="0"/>
              </a:rPr>
              <a:t> version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="1.0"</a:t>
            </a:r>
            <a:r>
              <a:rPr lang="en-US" altLang="en-US" sz="2286" dirty="0">
                <a:solidFill>
                  <a:srgbClr val="FF0000"/>
                </a:solidFill>
                <a:latin typeface="Consolas" panose="020B0609020204030204" pitchFamily="49" charset="0"/>
              </a:rPr>
              <a:t>?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2286" dirty="0"/>
            </a:b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Note</a:t>
            </a:r>
            <a:r>
              <a:rPr lang="en-US" altLang="en-US" sz="2286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2286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="https://www.W3schools.Com"</a:t>
            </a:r>
            <a:br>
              <a:rPr lang="en-US" altLang="en-US" sz="2286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en-US" sz="2286" dirty="0" err="1">
                <a:solidFill>
                  <a:srgbClr val="FF0000"/>
                </a:solidFill>
                <a:latin typeface="Consolas" panose="020B0609020204030204" pitchFamily="49" charset="0"/>
              </a:rPr>
              <a:t>xmlns:xsi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="http://www.W3.Org/2001/xmlschema-instance"</a:t>
            </a:r>
            <a:br>
              <a:rPr lang="en-US" altLang="en-US" sz="2286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en-US" sz="2286" dirty="0" err="1">
                <a:solidFill>
                  <a:srgbClr val="FF0000"/>
                </a:solidFill>
                <a:latin typeface="Consolas" panose="020B0609020204030204" pitchFamily="49" charset="0"/>
              </a:rPr>
              <a:t>xsi:schemalocation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="https://www.W3schools.Com note.xsd"&gt;</a:t>
            </a:r>
            <a:br>
              <a:rPr lang="en-US" altLang="en-US" sz="2286" dirty="0"/>
            </a:b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to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286" dirty="0" err="1">
                <a:solidFill>
                  <a:srgbClr val="000000"/>
                </a:solidFill>
                <a:latin typeface="Consolas" panose="020B0609020204030204" pitchFamily="49" charset="0"/>
              </a:rPr>
              <a:t>tove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/to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from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286" dirty="0" err="1">
                <a:solidFill>
                  <a:srgbClr val="000000"/>
                </a:solidFill>
                <a:latin typeface="Consolas" panose="020B0609020204030204" pitchFamily="49" charset="0"/>
              </a:rPr>
              <a:t>jani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/from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heading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286" dirty="0">
                <a:solidFill>
                  <a:srgbClr val="000000"/>
                </a:solidFill>
                <a:latin typeface="Consolas" panose="020B0609020204030204" pitchFamily="49" charset="0"/>
              </a:rPr>
              <a:t>reminder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/heading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2286" dirty="0">
                <a:solidFill>
                  <a:srgbClr val="000000"/>
                </a:solidFill>
                <a:latin typeface="Consolas" panose="020B0609020204030204" pitchFamily="49" charset="0"/>
              </a:rPr>
              <a:t>don't forget me this weekend!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2286" dirty="0"/>
            </a:b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2286" dirty="0">
                <a:solidFill>
                  <a:srgbClr val="A52A2A"/>
                </a:solidFill>
                <a:latin typeface="Consolas" panose="020B0609020204030204" pitchFamily="49" charset="0"/>
              </a:rPr>
              <a:t>/note</a:t>
            </a:r>
            <a:r>
              <a:rPr lang="en-US" altLang="en-US" sz="2286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IN" altLang="en-US" sz="2286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7D4B-77EA-4C70-806D-C7B8A5D6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512" y="331595"/>
            <a:ext cx="10360981" cy="1597100"/>
          </a:xfrm>
        </p:spPr>
        <p:txBody>
          <a:bodyPr/>
          <a:lstStyle/>
          <a:p>
            <a:pPr>
              <a:defRPr/>
            </a:pPr>
            <a:r>
              <a:rPr lang="en-IN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B8234-8E47-4CA9-9E24-803DDDA1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726" y="1416495"/>
            <a:ext cx="10796553" cy="5497086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&lt;schema&gt; element is the root element of every XML schema</a:t>
            </a:r>
          </a:p>
          <a:p>
            <a:pPr algn="just">
              <a:defRPr/>
            </a:pPr>
            <a:r>
              <a:rPr lang="en-IN" sz="193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xmlns:xsd</a:t>
            </a:r>
            <a:r>
              <a:rPr lang="en-IN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IN" sz="193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http://www.W3.Org/2001/xmlschema</a:t>
            </a: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that the elements and data types used in the schema come from the "http://www.W3.Org/2001/xmlschema" namespace and should be prefixed with </a:t>
            </a:r>
            <a:r>
              <a:rPr lang="en-US" sz="1931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xsd</a:t>
            </a:r>
            <a:r>
              <a:rPr lang="en-US" sz="193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defRPr/>
            </a:pPr>
            <a:r>
              <a:rPr lang="en-IN" sz="193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</a:t>
            </a:r>
            <a:r>
              <a:rPr lang="en-IN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="https://www.w3schools.com"  </a:t>
            </a: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declaration tells the schema-validator that all the elements used in this XML document are declared in the "https://www.w3schools.com" namespace</a:t>
            </a:r>
          </a:p>
          <a:p>
            <a:pPr algn="just">
              <a:defRPr/>
            </a:pP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you have the XML schema instance namespace available:</a:t>
            </a:r>
          </a:p>
          <a:p>
            <a:pPr marL="0" indent="0" algn="just">
              <a:buNone/>
              <a:defRPr/>
            </a:pP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3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xmlns:xsi</a:t>
            </a: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="http://www.W3.Org/2001/xmlschema-instance"</a:t>
            </a:r>
          </a:p>
          <a:p>
            <a:pPr algn="just">
              <a:defRPr/>
            </a:pP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use the </a:t>
            </a:r>
            <a:r>
              <a:rPr lang="en-US" sz="193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schemalocation</a:t>
            </a: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attribute. This attribute has two values, separated by a space. The first value is the namespace to use. The second value is the location of the XML schema to use for that namespace:</a:t>
            </a:r>
          </a:p>
          <a:p>
            <a:pPr marL="0" indent="0" algn="just">
              <a:buNone/>
              <a:defRPr/>
            </a:pP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93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xsi:schemalocation</a:t>
            </a:r>
            <a:r>
              <a:rPr lang="en-US" sz="19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="https://www.W3schools.Com  note.xsd"</a:t>
            </a:r>
          </a:p>
          <a:p>
            <a:pPr algn="just">
              <a:defRPr/>
            </a:pPr>
            <a:endParaRPr lang="en-IN" sz="19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Title 1">
            <a:extLst>
              <a:ext uri="{FF2B5EF4-FFF2-40B4-BE49-F238E27FC236}">
                <a16:creationId xmlns:a16="http://schemas.microsoft.com/office/drawing/2014/main" id="{8FB6A67E-8624-4FA4-A5F1-C5052753E5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99745" y="402616"/>
            <a:ext cx="10360981" cy="15971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IN" altLang="en-US" cap="none" dirty="0"/>
              <a:t>DTD vs XSD</a:t>
            </a:r>
            <a:br>
              <a:rPr lang="en-IN" altLang="en-US" cap="none" dirty="0">
                <a:solidFill>
                  <a:srgbClr val="610B38"/>
                </a:solidFill>
                <a:latin typeface="erdana"/>
              </a:rPr>
            </a:br>
            <a:endParaRPr lang="en-IN" altLang="en-US" cap="none" dirty="0"/>
          </a:p>
        </p:txBody>
      </p:sp>
      <p:pic>
        <p:nvPicPr>
          <p:cNvPr id="203779" name="Content Placeholder 4">
            <a:extLst>
              <a:ext uri="{FF2B5EF4-FFF2-40B4-BE49-F238E27FC236}">
                <a16:creationId xmlns:a16="http://schemas.microsoft.com/office/drawing/2014/main" id="{C527C0C8-EA77-4FF6-8111-663B710D20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335" y="1132581"/>
            <a:ext cx="8941336" cy="5557584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AE8B-0DAE-4D24-A2D4-2869F5D3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B6ADC9-36DF-4899-91AE-268E7BD6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44" y="3068792"/>
            <a:ext cx="10360983" cy="342408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XML PARSER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428A-D9BF-4EE9-831E-BA1B4F11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205827" name="Content Placeholder 2">
            <a:extLst>
              <a:ext uri="{FF2B5EF4-FFF2-40B4-BE49-F238E27FC236}">
                <a16:creationId xmlns:a16="http://schemas.microsoft.com/office/drawing/2014/main" id="{F222BD9C-D665-4634-A84A-53C8F71818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5512" y="1686709"/>
            <a:ext cx="10360981" cy="580763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>
              <a:defRPr/>
            </a:pPr>
            <a:r>
              <a:rPr lang="en-US" altLang="en-US" sz="2541" dirty="0"/>
              <a:t>XML parser is a software library or a package that provides interface for client applications to work with XML documents. </a:t>
            </a:r>
          </a:p>
          <a:p>
            <a:pPr algn="just">
              <a:defRPr/>
            </a:pPr>
            <a:r>
              <a:rPr lang="en-US" altLang="en-US" sz="2541" dirty="0"/>
              <a:t>It checks for proper format of the XML document and may also validate the XML documents. Modern day browsers have built-in XML parsers.</a:t>
            </a:r>
          </a:p>
          <a:p>
            <a:pPr algn="just">
              <a:defRPr/>
            </a:pPr>
            <a:r>
              <a:rPr lang="en-US" altLang="en-US" sz="2541" dirty="0"/>
              <a:t>The goal of a parser is to transform xml into a readable code.</a:t>
            </a:r>
          </a:p>
          <a:p>
            <a:pPr marL="0" indent="0" algn="just">
              <a:buNone/>
              <a:defRPr/>
            </a:pPr>
            <a:endParaRPr lang="en-US" altLang="en-US" sz="254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2E790-EAB2-44C4-AB4B-B004DCFA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97C3-8B9B-4524-A105-B6A5E3502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pic>
        <p:nvPicPr>
          <p:cNvPr id="206852" name="Content Placeholder 4">
            <a:extLst>
              <a:ext uri="{FF2B5EF4-FFF2-40B4-BE49-F238E27FC236}">
                <a16:creationId xmlns:a16="http://schemas.microsoft.com/office/drawing/2014/main" id="{4ACA27C6-0EEC-49F9-9995-3DE224DF2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9" y="436455"/>
            <a:ext cx="12095207" cy="64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5558-5AE3-43F3-9420-CB4E975C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74EE36-83DB-423E-8AE6-C80C735CA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734" y="718770"/>
            <a:ext cx="10711860" cy="3424086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XML - Document object model (DOM)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Content Placeholder 4">
            <a:extLst>
              <a:ext uri="{FF2B5EF4-FFF2-40B4-BE49-F238E27FC236}">
                <a16:creationId xmlns:a16="http://schemas.microsoft.com/office/drawing/2014/main" id="{AF710F26-EDFF-456E-BAD8-C2E12018DE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82"/>
            <a:ext cx="12192001" cy="6856236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8DE61433-3C9A-43B3-B57E-0C827932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085" y="1049483"/>
            <a:ext cx="8856643" cy="580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FB3BD0-7190-493D-981F-7D185AB1E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09923" name="Content Placeholder 3">
            <a:extLst>
              <a:ext uri="{FF2B5EF4-FFF2-40B4-BE49-F238E27FC236}">
                <a16:creationId xmlns:a16="http://schemas.microsoft.com/office/drawing/2014/main" id="{94B3EB02-DFB4-4061-A74D-ED3009EA0A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1" y="456623"/>
            <a:ext cx="10885281" cy="6376298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BCD77-D80C-4052-A2FA-15CA0CA0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0947" name="Content Placeholder 3">
            <a:extLst>
              <a:ext uri="{FF2B5EF4-FFF2-40B4-BE49-F238E27FC236}">
                <a16:creationId xmlns:a16="http://schemas.microsoft.com/office/drawing/2014/main" id="{080DE19F-2CBC-47CA-8CB5-1C226A20AC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9" y="617946"/>
            <a:ext cx="11046607" cy="6219009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298E1-1CD9-4BDC-ACD8-A3F4C79D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1971" name="Content Placeholder 3">
            <a:extLst>
              <a:ext uri="{FF2B5EF4-FFF2-40B4-BE49-F238E27FC236}">
                <a16:creationId xmlns:a16="http://schemas.microsoft.com/office/drawing/2014/main" id="{591AFF84-8532-4444-BECD-E8DCDF3BA6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76" y="718772"/>
            <a:ext cx="10808654" cy="5993156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2CE5-16E8-4BA4-B887-A210F9383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2995" name="Content Placeholder 3">
            <a:extLst>
              <a:ext uri="{FF2B5EF4-FFF2-40B4-BE49-F238E27FC236}">
                <a16:creationId xmlns:a16="http://schemas.microsoft.com/office/drawing/2014/main" id="{EADAD84B-5982-477D-A33E-D0A310A040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82"/>
            <a:ext cx="12192001" cy="6856236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EC99-3427-49A2-9954-EB03E483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4019" name="Content Placeholder 3">
            <a:extLst>
              <a:ext uri="{FF2B5EF4-FFF2-40B4-BE49-F238E27FC236}">
                <a16:creationId xmlns:a16="http://schemas.microsoft.com/office/drawing/2014/main" id="{9AF49608-D251-45C5-AD3D-AC8045ECB7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882"/>
            <a:ext cx="12192001" cy="686027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1E579-5010-4B02-8565-56271EC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5043" name="Content Placeholder 3">
            <a:extLst>
              <a:ext uri="{FF2B5EF4-FFF2-40B4-BE49-F238E27FC236}">
                <a16:creationId xmlns:a16="http://schemas.microsoft.com/office/drawing/2014/main" id="{F0AEC62C-4E18-4D9C-8A5B-5686D1E7E7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6" y="912360"/>
            <a:ext cx="10744124" cy="5610015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Content Placeholder 3">
            <a:extLst>
              <a:ext uri="{FF2B5EF4-FFF2-40B4-BE49-F238E27FC236}">
                <a16:creationId xmlns:a16="http://schemas.microsoft.com/office/drawing/2014/main" id="{BD5481A4-0F4A-49BB-BA67-96AF47BA8E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718771"/>
            <a:ext cx="12192001" cy="6194810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Content Placeholder 3">
            <a:extLst>
              <a:ext uri="{FF2B5EF4-FFF2-40B4-BE49-F238E27FC236}">
                <a16:creationId xmlns:a16="http://schemas.microsoft.com/office/drawing/2014/main" id="{CA1D8D65-3137-4A1E-99A6-2FF2C8E254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718772"/>
            <a:ext cx="12192001" cy="6138347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FE2A-2FB5-48FF-8202-79D877D2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18115" name="Content Placeholder 3">
            <a:extLst>
              <a:ext uri="{FF2B5EF4-FFF2-40B4-BE49-F238E27FC236}">
                <a16:creationId xmlns:a16="http://schemas.microsoft.com/office/drawing/2014/main" id="{DF14936C-D1C7-46BF-8DF9-F91549FB40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6" y="533250"/>
            <a:ext cx="10945778" cy="5799569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25C-5020-4300-8312-A39FD7E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00B-BDDA-4AA8-AC43-B37C84A0A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219140" name="Picture 5">
            <a:extLst>
              <a:ext uri="{FF2B5EF4-FFF2-40B4-BE49-F238E27FC236}">
                <a16:creationId xmlns:a16="http://schemas.microsoft.com/office/drawing/2014/main" id="{6328274F-16E7-419A-ABE0-96509812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17945"/>
            <a:ext cx="12192001" cy="623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B089-A469-43EE-8DF2-A6E6C909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7E4B62-DFE9-488A-BD9C-A90E6A44A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036" y="1084218"/>
            <a:ext cx="12196036" cy="3424086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5081" b="1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5081" b="1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eXtensible</a:t>
            </a: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Markup language</a:t>
            </a:r>
            <a:b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5081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 XML 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5834" y="2743200"/>
            <a:ext cx="11579225" cy="8382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XSL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Extensible </a:t>
            </a:r>
            <a:r>
              <a:rPr lang="en-US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Stylesheet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Language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XSL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Extensible </a:t>
            </a:r>
            <a:r>
              <a:rPr lang="en-US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Stylesheet</a:t>
            </a:r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Language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9" y="2057401"/>
            <a:ext cx="12038013" cy="301783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XSL (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Extensible </a:t>
            </a: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Stylesheet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Language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), formerly called Extensible Style Language, is a language for creating a style sheet that describes how data sent over the Web using the Extensible Markup Language (XML) is to be presented to the user.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742770"/>
            <a:ext cx="1025001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8662" y="938813"/>
            <a:ext cx="10375777" cy="591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14400" y="2801645"/>
            <a:ext cx="10896600" cy="1752600"/>
          </a:xfrm>
          <a:prstGeom prst="round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XForms</a:t>
            </a:r>
            <a:endParaRPr lang="en-US" sz="5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XForms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XForms is an XML format used for collecting inputs from web forms. </a:t>
            </a:r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XForms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was designed to be the next generation of HTML / XHTML forms.</a:t>
            </a:r>
          </a:p>
          <a:p>
            <a:r>
              <a:rPr lang="en-US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XForms</a:t>
            </a:r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uses XML to create input forms on the Web.</a:t>
            </a:r>
          </a:p>
          <a:p>
            <a:endParaRPr lang="en-US" dirty="0"/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77787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What You Should Already Know</a:t>
            </a:r>
            <a:b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554163"/>
            <a:ext cx="11782425" cy="4525962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Before you continue you should have a basic understanding of the following: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HTML Forms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XHTML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XML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5625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What Is XForms?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915" y="1717832"/>
            <a:ext cx="11734800" cy="5638800"/>
          </a:xfrm>
        </p:spPr>
        <p:txBody>
          <a:bodyPr/>
          <a:lstStyle/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is the next generation of HTML forms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is richer and more flexible than HTML forms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XForms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is platform and device independent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separates data and logic from presentation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uses XML to define form data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stores and transports data in XML documents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contains features like calculations and validations of forms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reduces or eliminates the need for scripting</a:t>
            </a:r>
          </a:p>
          <a:p>
            <a:pPr>
              <a:buClr>
                <a:srgbClr val="0000FF"/>
              </a:buCl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XForms is a W3C Recommendation</a:t>
            </a:r>
          </a:p>
          <a:p>
            <a:pPr marL="0" indent="0">
              <a:buClr>
                <a:srgbClr val="0000FF"/>
              </a:buClr>
              <a:buNone/>
            </a:pP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864" y="77349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XForms</a:t>
            </a:r>
            <a:r>
              <a:rPr lang="en-US" sz="3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is the successors of HTML Forms</a:t>
            </a:r>
            <a:br>
              <a:rPr lang="en-US" sz="32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32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57" y="1887245"/>
            <a:ext cx="11015703" cy="47244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Forms are an important part of many web applications today. An HTML form makes it possible for web applications to accept input from a user. </a:t>
            </a:r>
          </a:p>
          <a:p>
            <a:pPr algn="just"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Today, ten years after HTML forms became a part of the HTML standard, web users do complex transactions that are starting to exceed the limitations of standard HTML forms.</a:t>
            </a:r>
          </a:p>
          <a:p>
            <a:pPr algn="just">
              <a:lnSpc>
                <a:spcPct val="150000"/>
              </a:lnSpc>
              <a:buClr>
                <a:srgbClr val="0000FF"/>
              </a:buClr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XForms provides a richer, more secure, and device independent way of handling web input. 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00" y="2761695"/>
            <a:ext cx="10363200" cy="1600200"/>
          </a:xfrm>
          <a:prstGeom prst="round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XHTML</a:t>
            </a:r>
            <a:endParaRPr lang="en-US" sz="6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A9FC-9252-4F43-961E-8644CCA8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43" y="654241"/>
            <a:ext cx="11578971" cy="83888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573" dirty="0"/>
              <a:t>XML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A06A1E85-42F9-4C12-A356-B95B5B993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254" y="1525388"/>
            <a:ext cx="11578971" cy="525510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3000" dirty="0"/>
              <a:t>XML stands for </a:t>
            </a:r>
            <a:r>
              <a:rPr lang="en-US" altLang="en-US" sz="3000" dirty="0" err="1">
                <a:solidFill>
                  <a:srgbClr val="FF0000"/>
                </a:solidFill>
              </a:rPr>
              <a:t>e</a:t>
            </a:r>
            <a:r>
              <a:rPr lang="en-US" altLang="en-US" sz="3000" b="1" dirty="0" err="1">
                <a:solidFill>
                  <a:srgbClr val="FF0000"/>
                </a:solidFill>
              </a:rPr>
              <a:t>X</a:t>
            </a:r>
            <a:r>
              <a:rPr lang="en-US" altLang="en-US" sz="3000" dirty="0" err="1">
                <a:solidFill>
                  <a:srgbClr val="FF0000"/>
                </a:solidFill>
              </a:rPr>
              <a:t>tensible</a:t>
            </a:r>
            <a:r>
              <a:rPr lang="en-US" altLang="en-US" sz="3000" dirty="0">
                <a:solidFill>
                  <a:srgbClr val="FF0000"/>
                </a:solidFill>
              </a:rPr>
              <a:t> </a:t>
            </a:r>
            <a:r>
              <a:rPr lang="en-US" altLang="en-US" sz="3000" b="1" dirty="0">
                <a:solidFill>
                  <a:srgbClr val="FF0000"/>
                </a:solidFill>
              </a:rPr>
              <a:t>M</a:t>
            </a:r>
            <a:r>
              <a:rPr lang="en-US" altLang="en-US" sz="3000" dirty="0">
                <a:solidFill>
                  <a:srgbClr val="FF0000"/>
                </a:solidFill>
              </a:rPr>
              <a:t>arkup </a:t>
            </a:r>
            <a:r>
              <a:rPr lang="en-US" altLang="en-US" sz="3000" b="1" dirty="0">
                <a:solidFill>
                  <a:srgbClr val="FF0000"/>
                </a:solidFill>
              </a:rPr>
              <a:t>L</a:t>
            </a:r>
            <a:r>
              <a:rPr lang="en-US" altLang="en-US" sz="3000" dirty="0">
                <a:solidFill>
                  <a:srgbClr val="FF0000"/>
                </a:solidFill>
              </a:rPr>
              <a:t>anguage</a:t>
            </a:r>
            <a:r>
              <a:rPr lang="en-US" altLang="en-US" sz="3000" dirty="0"/>
              <a:t>.</a:t>
            </a:r>
          </a:p>
          <a:p>
            <a:pPr eaLnBrk="1" hangingPunct="1">
              <a:defRPr/>
            </a:pPr>
            <a:r>
              <a:rPr lang="en-US" altLang="en-US" sz="3000" dirty="0"/>
              <a:t>Xml is designed to </a:t>
            </a:r>
            <a:r>
              <a:rPr lang="en-US" altLang="en-US" sz="3000" dirty="0">
                <a:solidFill>
                  <a:srgbClr val="FF0000"/>
                </a:solidFill>
              </a:rPr>
              <a:t>transport and store </a:t>
            </a:r>
            <a:r>
              <a:rPr lang="en-US" altLang="en-US" sz="3000" dirty="0"/>
              <a:t>data.</a:t>
            </a:r>
          </a:p>
          <a:p>
            <a:pPr eaLnBrk="1" hangingPunct="1">
              <a:defRPr/>
            </a:pPr>
            <a:r>
              <a:rPr lang="en-US" altLang="en-US" sz="3000" dirty="0"/>
              <a:t>Xml is important to know, and very </a:t>
            </a:r>
            <a:r>
              <a:rPr lang="en-US" altLang="en-US" sz="3000" dirty="0">
                <a:solidFill>
                  <a:srgbClr val="FF0000"/>
                </a:solidFill>
              </a:rPr>
              <a:t>easy</a:t>
            </a:r>
            <a:r>
              <a:rPr lang="en-US" altLang="en-US" sz="3000" dirty="0"/>
              <a:t> to learn.</a:t>
            </a:r>
          </a:p>
          <a:p>
            <a:pPr eaLnBrk="1" hangingPunct="1">
              <a:defRPr/>
            </a:pPr>
            <a:r>
              <a:rPr lang="en-US" altLang="en-US" sz="3000" dirty="0"/>
              <a:t>Xml is a markup language much like html. </a:t>
            </a:r>
          </a:p>
          <a:p>
            <a:pPr eaLnBrk="1" hangingPunct="1">
              <a:defRPr/>
            </a:pPr>
            <a:r>
              <a:rPr lang="en-US" altLang="en-US" sz="3000" dirty="0"/>
              <a:t>Xml was designed to </a:t>
            </a:r>
            <a:r>
              <a:rPr lang="en-US" altLang="en-US" sz="3000" dirty="0">
                <a:solidFill>
                  <a:srgbClr val="FF0000"/>
                </a:solidFill>
              </a:rPr>
              <a:t>carry data</a:t>
            </a:r>
            <a:r>
              <a:rPr lang="en-US" altLang="en-US" sz="3000" dirty="0"/>
              <a:t>, not to display data. </a:t>
            </a:r>
          </a:p>
          <a:p>
            <a:pPr eaLnBrk="1" hangingPunct="1">
              <a:defRPr/>
            </a:pPr>
            <a:r>
              <a:rPr lang="en-US" altLang="en-US" sz="3000" dirty="0"/>
              <a:t>Xml tags are not predefined. You must </a:t>
            </a:r>
            <a:r>
              <a:rPr lang="en-US" altLang="en-US" sz="3000" dirty="0">
                <a:solidFill>
                  <a:srgbClr val="FF0000"/>
                </a:solidFill>
              </a:rPr>
              <a:t>define your own tags</a:t>
            </a:r>
            <a:r>
              <a:rPr lang="en-US" altLang="en-US" sz="3000" dirty="0"/>
              <a:t>. </a:t>
            </a:r>
          </a:p>
          <a:p>
            <a:pPr eaLnBrk="1" hangingPunct="1">
              <a:defRPr/>
            </a:pPr>
            <a:r>
              <a:rPr lang="en-US" altLang="en-US" sz="3000" dirty="0"/>
              <a:t>Xml is designed to be </a:t>
            </a:r>
            <a:r>
              <a:rPr lang="en-US" altLang="en-US" sz="3000" dirty="0">
                <a:solidFill>
                  <a:srgbClr val="FF0000"/>
                </a:solidFill>
              </a:rPr>
              <a:t>self-descriptive</a:t>
            </a:r>
            <a:r>
              <a:rPr lang="en-US" altLang="en-US" sz="3000" dirty="0"/>
              <a:t>. </a:t>
            </a:r>
          </a:p>
          <a:p>
            <a:pPr eaLnBrk="1" hangingPunct="1">
              <a:defRPr/>
            </a:pPr>
            <a:r>
              <a:rPr lang="en-US" altLang="en-US" sz="3000" dirty="0"/>
              <a:t>Xml is a </a:t>
            </a:r>
            <a:r>
              <a:rPr lang="en-US" altLang="en-US" sz="3000" dirty="0">
                <a:solidFill>
                  <a:srgbClr val="FF0000"/>
                </a:solidFill>
              </a:rPr>
              <a:t>W3C</a:t>
            </a:r>
            <a:r>
              <a:rPr lang="en-US" altLang="en-US" sz="3000" dirty="0"/>
              <a:t> recommendation. </a:t>
            </a:r>
          </a:p>
          <a:p>
            <a:pPr eaLnBrk="1" hangingPunct="1">
              <a:defRPr/>
            </a:pPr>
            <a:endParaRPr lang="en-US" altLang="en-US" sz="30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7783" y="938839"/>
            <a:ext cx="10356434" cy="554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77825" y="863678"/>
            <a:ext cx="9836350" cy="54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10449" y="699842"/>
            <a:ext cx="9391835" cy="6158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047565"/>
            <a:ext cx="7848600" cy="557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57779" y="863442"/>
            <a:ext cx="8815526" cy="599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18930" y="821814"/>
            <a:ext cx="7870794" cy="5615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81074" y="959359"/>
            <a:ext cx="7737629" cy="5659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4E938E-76D2-43D9-8EC4-88D4485E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960" y="2638010"/>
            <a:ext cx="10360501" cy="1143000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rgbClr val="C81A82"/>
                </a:solidFill>
              </a:rPr>
              <a:t>                </a:t>
            </a:r>
            <a:r>
              <a:rPr lang="en-IN" sz="4800" b="1" dirty="0">
                <a:solidFill>
                  <a:srgbClr val="0000FF"/>
                </a:solidFill>
              </a:rPr>
              <a:t>TRANSFORMATIONS</a:t>
            </a:r>
            <a:endParaRPr lang="en-US" sz="4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3710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627" y="1199200"/>
            <a:ext cx="1383305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775F54"/>
                </a:solidFill>
              </a:rPr>
              <a:t>XS</a:t>
            </a:r>
            <a:r>
              <a:rPr b="1" spc="-325" dirty="0">
                <a:solidFill>
                  <a:srgbClr val="775F54"/>
                </a:solidFill>
              </a:rPr>
              <a:t>L</a:t>
            </a:r>
            <a:r>
              <a:rPr b="1" dirty="0">
                <a:solidFill>
                  <a:srgbClr val="775F54"/>
                </a:solidFill>
              </a:rPr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1833" y="1821422"/>
            <a:ext cx="11645016" cy="41194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spcBef>
                <a:spcPts val="95"/>
              </a:spcBef>
              <a:buClr>
                <a:srgbClr val="DD8046"/>
              </a:buClr>
              <a:buSzPct val="5909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200" spc="-10" dirty="0">
                <a:latin typeface="Arial"/>
                <a:cs typeface="Arial"/>
              </a:rPr>
              <a:t>XSL </a:t>
            </a:r>
            <a:r>
              <a:rPr sz="2200" spc="-5" dirty="0">
                <a:latin typeface="Arial"/>
                <a:cs typeface="Arial"/>
              </a:rPr>
              <a:t>has two independent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languages:</a:t>
            </a:r>
          </a:p>
          <a:p>
            <a:pPr marL="927100" lvl="1" indent="-229235">
              <a:spcBef>
                <a:spcPts val="2090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927735" algn="l"/>
              </a:tabLst>
            </a:pPr>
            <a:r>
              <a:rPr sz="2200" spc="-5" dirty="0">
                <a:latin typeface="Arial"/>
                <a:cs typeface="Arial"/>
              </a:rPr>
              <a:t>The </a:t>
            </a:r>
            <a:r>
              <a:rPr sz="2200" spc="-10" dirty="0">
                <a:latin typeface="Arial"/>
                <a:cs typeface="Arial"/>
              </a:rPr>
              <a:t>XSL Transformation </a:t>
            </a:r>
            <a:r>
              <a:rPr sz="2200" spc="-5" dirty="0">
                <a:latin typeface="Arial"/>
                <a:cs typeface="Arial"/>
              </a:rPr>
              <a:t>Language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35" dirty="0">
                <a:latin typeface="Arial"/>
                <a:cs typeface="Arial"/>
              </a:rPr>
              <a:t>(XSLT)</a:t>
            </a:r>
            <a:endParaRPr sz="2200" dirty="0">
              <a:latin typeface="Arial"/>
              <a:cs typeface="Arial"/>
            </a:endParaRPr>
          </a:p>
          <a:p>
            <a:pPr marL="927100" lvl="1" indent="-229235">
              <a:spcBef>
                <a:spcPts val="2075"/>
              </a:spcBef>
              <a:buClr>
                <a:srgbClr val="DD8046"/>
              </a:buClr>
              <a:buSzPct val="75000"/>
              <a:buFont typeface="Wingdings"/>
              <a:buChar char=""/>
              <a:tabLst>
                <a:tab pos="927735" algn="l"/>
              </a:tabLst>
            </a:pPr>
            <a:r>
              <a:rPr sz="2200" spc="-5" dirty="0">
                <a:latin typeface="Arial"/>
                <a:cs typeface="Arial"/>
              </a:rPr>
              <a:t>The </a:t>
            </a:r>
            <a:r>
              <a:rPr sz="2200" spc="-10" dirty="0">
                <a:latin typeface="Arial"/>
                <a:cs typeface="Arial"/>
              </a:rPr>
              <a:t>XSL </a:t>
            </a:r>
            <a:r>
              <a:rPr sz="2200" spc="-5" dirty="0">
                <a:latin typeface="Arial"/>
                <a:cs typeface="Arial"/>
              </a:rPr>
              <a:t>Formatting Object Language</a:t>
            </a:r>
            <a:r>
              <a:rPr sz="2200" spc="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(XSL-FO)</a:t>
            </a:r>
            <a:endParaRPr sz="2200" dirty="0">
              <a:latin typeface="Arial"/>
              <a:cs typeface="Arial"/>
            </a:endParaRPr>
          </a:p>
          <a:p>
            <a:pPr lvl="1">
              <a:spcBef>
                <a:spcPts val="50"/>
              </a:spcBef>
              <a:buClr>
                <a:srgbClr val="DD8046"/>
              </a:buClr>
              <a:buFont typeface="Wingdings"/>
              <a:buChar char=""/>
            </a:pPr>
            <a:endParaRPr sz="1950" dirty="0">
              <a:latin typeface="Arial"/>
              <a:cs typeface="Arial"/>
            </a:endParaRPr>
          </a:p>
          <a:p>
            <a:pPr marL="332740" indent="-320040">
              <a:buClr>
                <a:srgbClr val="DD8046"/>
              </a:buClr>
              <a:buSzPct val="5909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200" spc="-50" dirty="0">
                <a:latin typeface="Arial"/>
                <a:cs typeface="Arial"/>
              </a:rPr>
              <a:t>XSLT </a:t>
            </a:r>
            <a:r>
              <a:rPr sz="2200" spc="-5" dirty="0">
                <a:latin typeface="Arial"/>
                <a:cs typeface="Arial"/>
              </a:rPr>
              <a:t>is </a:t>
            </a:r>
            <a:r>
              <a:rPr sz="2200" dirty="0">
                <a:latin typeface="Arial"/>
                <a:cs typeface="Arial"/>
              </a:rPr>
              <a:t>used </a:t>
            </a:r>
            <a:r>
              <a:rPr sz="2200" spc="-5" dirty="0">
                <a:latin typeface="Arial"/>
                <a:cs typeface="Arial"/>
              </a:rPr>
              <a:t>to convert an </a:t>
            </a:r>
            <a:r>
              <a:rPr sz="2200" spc="-15" dirty="0">
                <a:latin typeface="Arial"/>
                <a:cs typeface="Arial"/>
              </a:rPr>
              <a:t>XML </a:t>
            </a:r>
            <a:r>
              <a:rPr sz="2200" spc="-5" dirty="0">
                <a:latin typeface="Arial"/>
                <a:cs typeface="Arial"/>
              </a:rPr>
              <a:t>document to another</a:t>
            </a:r>
            <a:r>
              <a:rPr sz="2200" spc="10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format.</a:t>
            </a:r>
            <a:endParaRPr sz="2200" dirty="0">
              <a:latin typeface="Arial"/>
              <a:cs typeface="Arial"/>
            </a:endParaRPr>
          </a:p>
          <a:p>
            <a:pPr marL="332740" marR="5080" indent="-320040">
              <a:lnSpc>
                <a:spcPct val="160000"/>
              </a:lnSpc>
              <a:spcBef>
                <a:spcPts val="700"/>
              </a:spcBef>
              <a:buClr>
                <a:srgbClr val="DD8046"/>
              </a:buClr>
              <a:buSzPct val="5909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200" spc="-5" dirty="0">
                <a:latin typeface="Arial"/>
                <a:cs typeface="Arial"/>
              </a:rPr>
              <a:t>XSL-FO provides a </a:t>
            </a:r>
            <a:r>
              <a:rPr sz="2200" dirty="0">
                <a:latin typeface="Arial"/>
                <a:cs typeface="Arial"/>
              </a:rPr>
              <a:t>way </a:t>
            </a:r>
            <a:r>
              <a:rPr sz="2200" spc="-5" dirty="0">
                <a:latin typeface="Arial"/>
                <a:cs typeface="Arial"/>
              </a:rPr>
              <a:t>of describing the presentation of </a:t>
            </a:r>
            <a:r>
              <a:rPr sz="2200" dirty="0">
                <a:latin typeface="Arial"/>
                <a:cs typeface="Arial"/>
              </a:rPr>
              <a:t>an </a:t>
            </a:r>
            <a:r>
              <a:rPr sz="2200" spc="-5" dirty="0">
                <a:latin typeface="Arial"/>
                <a:cs typeface="Arial"/>
              </a:rPr>
              <a:t>XML  document.</a:t>
            </a:r>
            <a:endParaRPr sz="2200" dirty="0">
              <a:latin typeface="Arial"/>
              <a:cs typeface="Arial"/>
            </a:endParaRPr>
          </a:p>
          <a:p>
            <a:pPr>
              <a:spcBef>
                <a:spcPts val="40"/>
              </a:spcBef>
              <a:buClr>
                <a:srgbClr val="DD8046"/>
              </a:buClr>
            </a:pPr>
            <a:endParaRPr lang="en-IN" sz="1950" dirty="0">
              <a:latin typeface="Arial"/>
              <a:cs typeface="Arial"/>
            </a:endParaRPr>
          </a:p>
          <a:p>
            <a:pPr marL="332740" indent="-320040">
              <a:buClr>
                <a:srgbClr val="DD8046"/>
              </a:buClr>
              <a:buSzPct val="5909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200" spc="-5" dirty="0">
                <a:latin typeface="Arial"/>
                <a:cs typeface="Arial"/>
              </a:rPr>
              <a:t>Both technologies use a supporting </a:t>
            </a:r>
            <a:r>
              <a:rPr sz="2200" spc="-10" dirty="0">
                <a:latin typeface="Arial"/>
                <a:cs typeface="Arial"/>
              </a:rPr>
              <a:t>XML </a:t>
            </a:r>
            <a:r>
              <a:rPr sz="2200" spc="-20" dirty="0">
                <a:latin typeface="Arial"/>
                <a:cs typeface="Arial"/>
              </a:rPr>
              <a:t>technology,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XPath.</a:t>
            </a:r>
            <a:endParaRPr sz="2200" dirty="0">
              <a:latin typeface="Arial"/>
              <a:cs typeface="Arial"/>
            </a:endParaRPr>
          </a:p>
          <a:p>
            <a:pPr marL="332740" marR="13970" indent="-320040">
              <a:lnSpc>
                <a:spcPct val="160000"/>
              </a:lnSpc>
              <a:spcBef>
                <a:spcPts val="705"/>
              </a:spcBef>
              <a:buClr>
                <a:srgbClr val="DD8046"/>
              </a:buClr>
              <a:buSzPct val="59090"/>
              <a:buFont typeface="Wingdings"/>
              <a:buChar char=""/>
              <a:tabLst>
                <a:tab pos="332105" algn="l"/>
                <a:tab pos="332740" algn="l"/>
                <a:tab pos="1254760" algn="l"/>
                <a:tab pos="2321560" algn="l"/>
                <a:tab pos="2639695" algn="l"/>
                <a:tab pos="3893185" algn="l"/>
                <a:tab pos="5485765" algn="l"/>
                <a:tab pos="5975350" algn="l"/>
                <a:tab pos="7385050" algn="l"/>
              </a:tabLst>
            </a:pPr>
            <a:r>
              <a:rPr sz="2200" spc="-20" dirty="0">
                <a:latin typeface="Arial"/>
                <a:cs typeface="Arial"/>
              </a:rPr>
              <a:t>X</a:t>
            </a:r>
            <a:r>
              <a:rPr sz="2200" spc="-5" dirty="0">
                <a:latin typeface="Arial"/>
                <a:cs typeface="Arial"/>
              </a:rPr>
              <a:t>Path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defi</a:t>
            </a:r>
            <a:r>
              <a:rPr sz="2200" spc="10" dirty="0">
                <a:latin typeface="Arial"/>
                <a:cs typeface="Arial"/>
              </a:rPr>
              <a:t>n</a:t>
            </a:r>
            <a:r>
              <a:rPr sz="2200" spc="-5" dirty="0">
                <a:latin typeface="Arial"/>
                <a:cs typeface="Arial"/>
              </a:rPr>
              <a:t>es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stan</a:t>
            </a:r>
            <a:r>
              <a:rPr sz="2200" dirty="0">
                <a:latin typeface="Arial"/>
                <a:cs typeface="Arial"/>
              </a:rPr>
              <a:t>d</a:t>
            </a:r>
            <a:r>
              <a:rPr sz="2200" spc="-5" dirty="0">
                <a:latin typeface="Arial"/>
                <a:cs typeface="Arial"/>
              </a:rPr>
              <a:t>ard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mech</a:t>
            </a:r>
            <a:r>
              <a:rPr sz="2200" spc="5" dirty="0">
                <a:latin typeface="Arial"/>
                <a:cs typeface="Arial"/>
              </a:rPr>
              <a:t>a</a:t>
            </a:r>
            <a:r>
              <a:rPr sz="2200" spc="-5" dirty="0">
                <a:latin typeface="Arial"/>
                <a:cs typeface="Arial"/>
              </a:rPr>
              <a:t>nism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for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5" dirty="0">
                <a:latin typeface="Arial"/>
                <a:cs typeface="Arial"/>
              </a:rPr>
              <a:t>a</a:t>
            </a:r>
            <a:r>
              <a:rPr sz="2200" spc="10" dirty="0">
                <a:latin typeface="Arial"/>
                <a:cs typeface="Arial"/>
              </a:rPr>
              <a:t>c</a:t>
            </a:r>
            <a:r>
              <a:rPr sz="2200" spc="-5" dirty="0">
                <a:latin typeface="Arial"/>
                <a:cs typeface="Arial"/>
              </a:rPr>
              <a:t>c</a:t>
            </a:r>
            <a:r>
              <a:rPr sz="2200" dirty="0">
                <a:latin typeface="Arial"/>
                <a:cs typeface="Arial"/>
              </a:rPr>
              <a:t>e</a:t>
            </a:r>
            <a:r>
              <a:rPr sz="2200" spc="-5" dirty="0">
                <a:latin typeface="Arial"/>
                <a:cs typeface="Arial"/>
              </a:rPr>
              <a:t>s</a:t>
            </a:r>
            <a:r>
              <a:rPr sz="2200" dirty="0">
                <a:latin typeface="Arial"/>
                <a:cs typeface="Arial"/>
              </a:rPr>
              <a:t>s</a:t>
            </a:r>
            <a:r>
              <a:rPr sz="2200" spc="-5" dirty="0">
                <a:latin typeface="Arial"/>
                <a:cs typeface="Arial"/>
              </a:rPr>
              <a:t>ing</a:t>
            </a:r>
            <a:r>
              <a:rPr sz="2200" dirty="0">
                <a:latin typeface="Arial"/>
                <a:cs typeface="Arial"/>
              </a:rPr>
              <a:t>	</a:t>
            </a:r>
            <a:r>
              <a:rPr sz="2200" spc="-15" dirty="0">
                <a:latin typeface="Arial"/>
                <a:cs typeface="Arial"/>
              </a:rPr>
              <a:t>e</a:t>
            </a:r>
            <a:r>
              <a:rPr sz="2200" spc="-5" dirty="0">
                <a:latin typeface="Arial"/>
                <a:cs typeface="Arial"/>
              </a:rPr>
              <a:t>lements  within a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document.</a:t>
            </a:r>
            <a:endParaRPr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8455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452" y="815262"/>
            <a:ext cx="768848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775F54"/>
                </a:solidFill>
                <a:latin typeface="Arial"/>
                <a:cs typeface="Arial"/>
              </a:rPr>
              <a:t>Creating the XSL Style</a:t>
            </a:r>
            <a:r>
              <a:rPr b="1" spc="-150" dirty="0">
                <a:solidFill>
                  <a:srgbClr val="775F54"/>
                </a:solidFill>
              </a:rPr>
              <a:t> </a:t>
            </a:r>
            <a:r>
              <a:rPr b="1" dirty="0">
                <a:solidFill>
                  <a:srgbClr val="775F54"/>
                </a:solidFill>
                <a:latin typeface="Arial"/>
                <a:cs typeface="Arial"/>
              </a:rPr>
              <a:t>Sheet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95635" y="1547667"/>
            <a:ext cx="9987377" cy="49968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332740" indent="-320040" algn="just">
              <a:spcBef>
                <a:spcPts val="605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dirty="0">
                <a:latin typeface="Arial"/>
                <a:cs typeface="Arial"/>
              </a:rPr>
              <a:t>An </a:t>
            </a:r>
            <a:r>
              <a:rPr sz="2300" spc="-5" dirty="0">
                <a:latin typeface="Arial"/>
                <a:cs typeface="Arial"/>
              </a:rPr>
              <a:t>XSL </a:t>
            </a:r>
            <a:r>
              <a:rPr sz="2300" dirty="0">
                <a:latin typeface="Arial"/>
                <a:cs typeface="Arial"/>
              </a:rPr>
              <a:t>style sheet has the following general</a:t>
            </a:r>
            <a:r>
              <a:rPr sz="2300" spc="-28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structure:</a:t>
            </a:r>
          </a:p>
          <a:p>
            <a:pPr marL="698500" algn="just">
              <a:spcBef>
                <a:spcPts val="509"/>
              </a:spcBef>
            </a:pPr>
            <a:r>
              <a:rPr sz="2300" spc="-5" dirty="0">
                <a:latin typeface="Arial"/>
                <a:cs typeface="Arial"/>
              </a:rPr>
              <a:t>&lt;?xml</a:t>
            </a:r>
            <a:r>
              <a:rPr sz="2300" spc="-1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version=”1.0”?&gt;</a:t>
            </a:r>
            <a:endParaRPr sz="2300" dirty="0">
              <a:latin typeface="Arial"/>
              <a:cs typeface="Arial"/>
            </a:endParaRPr>
          </a:p>
          <a:p>
            <a:pPr marL="698500" algn="just">
              <a:spcBef>
                <a:spcPts val="505"/>
              </a:spcBef>
            </a:pPr>
            <a:r>
              <a:rPr sz="2300" spc="-5" dirty="0">
                <a:latin typeface="Arial"/>
                <a:cs typeface="Arial"/>
              </a:rPr>
              <a:t>&lt;xsl:stylesheet xmlns:xsl=”</a:t>
            </a:r>
            <a:r>
              <a:rPr sz="2300" i="1" spc="-5" dirty="0">
                <a:latin typeface="Arial"/>
                <a:cs typeface="Arial"/>
              </a:rPr>
              <a:t>URI”</a:t>
            </a:r>
            <a:r>
              <a:rPr sz="2300" i="1" spc="-65" dirty="0">
                <a:latin typeface="Arial"/>
                <a:cs typeface="Arial"/>
              </a:rPr>
              <a:t> </a:t>
            </a:r>
            <a:r>
              <a:rPr sz="2300" i="1" spc="-5" dirty="0">
                <a:latin typeface="Arial"/>
                <a:cs typeface="Arial"/>
              </a:rPr>
              <a:t>version=”1.0”&gt;</a:t>
            </a:r>
            <a:endParaRPr sz="2300" dirty="0">
              <a:latin typeface="Arial"/>
              <a:cs typeface="Arial"/>
            </a:endParaRPr>
          </a:p>
          <a:p>
            <a:pPr marL="698500" algn="just">
              <a:spcBef>
                <a:spcPts val="490"/>
              </a:spcBef>
            </a:pPr>
            <a:r>
              <a:rPr sz="2300" i="1" spc="-5" dirty="0">
                <a:latin typeface="Arial"/>
                <a:cs typeface="Arial"/>
              </a:rPr>
              <a:t>&lt;!--XSL-T </a:t>
            </a:r>
            <a:r>
              <a:rPr sz="2300" i="1" dirty="0">
                <a:latin typeface="Arial"/>
                <a:cs typeface="Arial"/>
              </a:rPr>
              <a:t>CONVERSION</a:t>
            </a:r>
            <a:r>
              <a:rPr sz="2300" i="1" spc="-55" dirty="0">
                <a:latin typeface="Arial"/>
                <a:cs typeface="Arial"/>
              </a:rPr>
              <a:t> </a:t>
            </a:r>
            <a:r>
              <a:rPr sz="2300" i="1" dirty="0">
                <a:latin typeface="Arial"/>
                <a:cs typeface="Arial"/>
              </a:rPr>
              <a:t>RULES--&gt;</a:t>
            </a:r>
            <a:endParaRPr sz="2300" dirty="0">
              <a:latin typeface="Arial"/>
              <a:cs typeface="Arial"/>
            </a:endParaRPr>
          </a:p>
          <a:p>
            <a:pPr marL="698500" algn="just">
              <a:spcBef>
                <a:spcPts val="505"/>
              </a:spcBef>
            </a:pPr>
            <a:r>
              <a:rPr sz="2300" spc="-5" dirty="0">
                <a:latin typeface="Arial"/>
                <a:cs typeface="Arial"/>
              </a:rPr>
              <a:t>&lt;/xsl:stylesheet&gt;</a:t>
            </a:r>
            <a:endParaRPr sz="2300" dirty="0">
              <a:latin typeface="Arial"/>
              <a:cs typeface="Arial"/>
            </a:endParaRPr>
          </a:p>
          <a:p>
            <a:pPr marL="332740" marR="5080" indent="-320040" algn="just">
              <a:spcBef>
                <a:spcPts val="695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spc="-5" dirty="0">
                <a:latin typeface="Arial"/>
                <a:cs typeface="Arial"/>
              </a:rPr>
              <a:t>The &lt;xsl:stylesheet&gt; element defines </a:t>
            </a:r>
            <a:r>
              <a:rPr sz="2300" dirty="0">
                <a:latin typeface="Arial"/>
                <a:cs typeface="Arial"/>
              </a:rPr>
              <a:t>how </a:t>
            </a:r>
            <a:r>
              <a:rPr sz="2300" spc="-10" dirty="0">
                <a:latin typeface="Arial"/>
                <a:cs typeface="Arial"/>
              </a:rPr>
              <a:t>the </a:t>
            </a:r>
            <a:r>
              <a:rPr sz="2300" spc="-45" dirty="0">
                <a:latin typeface="Arial"/>
                <a:cs typeface="Arial"/>
              </a:rPr>
              <a:t>XSLT </a:t>
            </a:r>
            <a:r>
              <a:rPr sz="2300" spc="-5" dirty="0">
                <a:latin typeface="Arial"/>
                <a:cs typeface="Arial"/>
              </a:rPr>
              <a:t>processor </a:t>
            </a:r>
            <a:r>
              <a:rPr sz="2300" dirty="0">
                <a:latin typeface="Arial"/>
                <a:cs typeface="Arial"/>
              </a:rPr>
              <a:t>should process the current </a:t>
            </a:r>
            <a:r>
              <a:rPr sz="2300" spc="-5" dirty="0">
                <a:latin typeface="Arial"/>
                <a:cs typeface="Arial"/>
              </a:rPr>
              <a:t>XSL</a:t>
            </a:r>
            <a:r>
              <a:rPr sz="2300" spc="-2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document.</a:t>
            </a:r>
          </a:p>
          <a:p>
            <a:pPr marL="332740" indent="-320040" algn="just">
              <a:spcBef>
                <a:spcPts val="710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dirty="0">
                <a:latin typeface="Arial"/>
                <a:cs typeface="Arial"/>
              </a:rPr>
              <a:t>The </a:t>
            </a:r>
            <a:r>
              <a:rPr sz="2300" spc="-5" dirty="0">
                <a:latin typeface="Arial"/>
                <a:cs typeface="Arial"/>
              </a:rPr>
              <a:t>xmlns </a:t>
            </a:r>
            <a:r>
              <a:rPr sz="2300" dirty="0">
                <a:latin typeface="Arial"/>
                <a:cs typeface="Arial"/>
              </a:rPr>
              <a:t>attribute is the namespace</a:t>
            </a:r>
            <a:r>
              <a:rPr sz="2300" spc="-1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definition.</a:t>
            </a:r>
          </a:p>
          <a:p>
            <a:pPr marL="332740" indent="-320040" algn="just">
              <a:spcBef>
                <a:spcPts val="695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spc="-5" dirty="0">
                <a:latin typeface="Arial"/>
                <a:cs typeface="Arial"/>
              </a:rPr>
              <a:t>The</a:t>
            </a:r>
            <a:r>
              <a:rPr sz="2300" spc="22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XSL</a:t>
            </a:r>
            <a:r>
              <a:rPr sz="2300" spc="13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Transformation</a:t>
            </a:r>
            <a:r>
              <a:rPr sz="2300" spc="22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engine</a:t>
            </a:r>
            <a:r>
              <a:rPr sz="2300" spc="21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reads</a:t>
            </a:r>
            <a:r>
              <a:rPr sz="2300" spc="22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the</a:t>
            </a:r>
            <a:r>
              <a:rPr sz="2300" spc="2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xmlns</a:t>
            </a:r>
            <a:r>
              <a:rPr sz="2300" spc="229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attribute</a:t>
            </a:r>
            <a:r>
              <a:rPr sz="2300" spc="21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and</a:t>
            </a:r>
            <a:endParaRPr sz="2300" dirty="0">
              <a:latin typeface="Arial"/>
              <a:cs typeface="Arial"/>
            </a:endParaRPr>
          </a:p>
          <a:p>
            <a:pPr marL="332740" algn="just">
              <a:spcBef>
                <a:spcPts val="5"/>
              </a:spcBef>
            </a:pPr>
            <a:r>
              <a:rPr sz="2300" dirty="0">
                <a:latin typeface="Arial"/>
                <a:cs typeface="Arial"/>
              </a:rPr>
              <a:t>determines whether it supports the </a:t>
            </a:r>
            <a:r>
              <a:rPr sz="2300" spc="-5" dirty="0">
                <a:latin typeface="Arial"/>
                <a:cs typeface="Arial"/>
              </a:rPr>
              <a:t>given</a:t>
            </a:r>
            <a:r>
              <a:rPr sz="2300" spc="-1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namespace.</a:t>
            </a:r>
          </a:p>
          <a:p>
            <a:pPr marL="332740" indent="-320040" algn="just">
              <a:spcBef>
                <a:spcPts val="695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dirty="0">
                <a:latin typeface="Arial"/>
                <a:cs typeface="Arial"/>
              </a:rPr>
              <a:t>The </a:t>
            </a:r>
            <a:r>
              <a:rPr sz="2300" spc="-5" dirty="0">
                <a:latin typeface="Arial"/>
                <a:cs typeface="Arial"/>
              </a:rPr>
              <a:t>xmlns </a:t>
            </a:r>
            <a:r>
              <a:rPr sz="2300" dirty="0">
                <a:latin typeface="Arial"/>
                <a:cs typeface="Arial"/>
              </a:rPr>
              <a:t>attribute specifies the </a:t>
            </a:r>
            <a:r>
              <a:rPr sz="2300" spc="-5" dirty="0">
                <a:latin typeface="Arial"/>
                <a:cs typeface="Arial"/>
              </a:rPr>
              <a:t>XSL</a:t>
            </a:r>
            <a:r>
              <a:rPr sz="2300" spc="-2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prefix.</a:t>
            </a:r>
          </a:p>
          <a:p>
            <a:pPr marL="332740" indent="-320040" algn="just">
              <a:spcBef>
                <a:spcPts val="710"/>
              </a:spcBef>
              <a:buClr>
                <a:srgbClr val="DD8046"/>
              </a:buClr>
              <a:buSzPct val="5869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300" dirty="0">
                <a:latin typeface="Arial"/>
                <a:cs typeface="Arial"/>
              </a:rPr>
              <a:t>All </a:t>
            </a:r>
            <a:r>
              <a:rPr sz="2300" spc="-5" dirty="0">
                <a:latin typeface="Arial"/>
                <a:cs typeface="Arial"/>
              </a:rPr>
              <a:t>XSL </a:t>
            </a:r>
            <a:r>
              <a:rPr sz="2300" dirty="0">
                <a:latin typeface="Arial"/>
                <a:cs typeface="Arial"/>
              </a:rPr>
              <a:t>elements </a:t>
            </a:r>
            <a:r>
              <a:rPr sz="2300" spc="5" dirty="0">
                <a:latin typeface="Arial"/>
                <a:cs typeface="Arial"/>
              </a:rPr>
              <a:t>and </a:t>
            </a:r>
            <a:r>
              <a:rPr sz="2300" dirty="0">
                <a:latin typeface="Arial"/>
                <a:cs typeface="Arial"/>
              </a:rPr>
              <a:t>types in the document use the</a:t>
            </a:r>
            <a:r>
              <a:rPr sz="2300" spc="-3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prefix.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A63E-0854-4B35-89DE-AA62CA64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71" y="1105946"/>
            <a:ext cx="11574939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The Difference Between XML and HTML</a:t>
            </a:r>
            <a:endParaRPr lang="en-US" dirty="0"/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850080F-72FB-4177-8C62-251BD251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58" y="2267474"/>
            <a:ext cx="11018374" cy="5013119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2541" dirty="0"/>
              <a:t>XML was designed to </a:t>
            </a:r>
            <a:r>
              <a:rPr lang="en-US" altLang="en-US" sz="2541" dirty="0">
                <a:solidFill>
                  <a:srgbClr val="FF0000"/>
                </a:solidFill>
              </a:rPr>
              <a:t>transport and store data</a:t>
            </a:r>
            <a:r>
              <a:rPr lang="en-US" altLang="en-US" sz="2541" dirty="0"/>
              <a:t>, with focus on what data is. </a:t>
            </a:r>
          </a:p>
          <a:p>
            <a:pPr eaLnBrk="1" hangingPunct="1">
              <a:defRPr/>
            </a:pPr>
            <a:r>
              <a:rPr lang="en-US" altLang="en-US" sz="2541" dirty="0"/>
              <a:t>HTML was designed to </a:t>
            </a:r>
            <a:r>
              <a:rPr lang="en-US" altLang="en-US" sz="2541" dirty="0">
                <a:solidFill>
                  <a:srgbClr val="FF0000"/>
                </a:solidFill>
              </a:rPr>
              <a:t>display data</a:t>
            </a:r>
            <a:r>
              <a:rPr lang="en-US" altLang="en-US" sz="2541" dirty="0"/>
              <a:t>, with focus on how data looks</a:t>
            </a:r>
          </a:p>
          <a:p>
            <a:pPr eaLnBrk="1" hangingPunct="1">
              <a:defRPr/>
            </a:pPr>
            <a:endParaRPr lang="en-US" altLang="en-US" sz="2541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5534" y="912463"/>
            <a:ext cx="5807467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775F54"/>
                </a:solidFill>
              </a:rPr>
              <a:t>&lt;xsl:template&gt;</a:t>
            </a:r>
            <a:r>
              <a:rPr b="1" spc="-65" dirty="0">
                <a:solidFill>
                  <a:srgbClr val="775F54"/>
                </a:solidFill>
              </a:rPr>
              <a:t> </a:t>
            </a:r>
            <a:r>
              <a:rPr b="1" dirty="0">
                <a:solidFill>
                  <a:srgbClr val="775F54"/>
                </a:solidFill>
              </a:rPr>
              <a:t>element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6780" y="1729994"/>
            <a:ext cx="10857430" cy="37830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5080" indent="-320040" algn="just">
              <a:lnSpc>
                <a:spcPct val="150100"/>
              </a:lnSpc>
              <a:spcBef>
                <a:spcPts val="100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  <a:tab pos="1097915" algn="l"/>
                <a:tab pos="1903730" algn="l"/>
                <a:tab pos="3440429" algn="l"/>
                <a:tab pos="4112260" algn="l"/>
                <a:tab pos="5575935" algn="l"/>
                <a:tab pos="6487160" algn="l"/>
                <a:tab pos="7066915" algn="l"/>
                <a:tab pos="7722234" algn="l"/>
              </a:tabLst>
            </a:pPr>
            <a:r>
              <a:rPr sz="2500" dirty="0">
                <a:latin typeface="Arial"/>
                <a:cs typeface="Arial"/>
              </a:rPr>
              <a:t>The</a:t>
            </a:r>
            <a:r>
              <a:rPr lang="en-IN" sz="2500" b="1" dirty="0">
                <a:solidFill>
                  <a:srgbClr val="775F54"/>
                </a:solidFill>
              </a:rPr>
              <a:t> </a:t>
            </a:r>
            <a:r>
              <a:rPr lang="en-IN" sz="2500" dirty="0">
                <a:latin typeface="Arial"/>
                <a:cs typeface="Arial"/>
              </a:rPr>
              <a:t>&lt;</a:t>
            </a:r>
            <a:r>
              <a:rPr lang="en-IN" sz="2500" dirty="0" err="1">
                <a:latin typeface="Arial"/>
                <a:cs typeface="Arial"/>
              </a:rPr>
              <a:t>xsl:template</a:t>
            </a:r>
            <a:r>
              <a:rPr lang="en-IN" sz="2500" dirty="0">
                <a:latin typeface="Arial"/>
                <a:cs typeface="Arial"/>
              </a:rPr>
              <a:t>&gt; </a:t>
            </a:r>
            <a:r>
              <a:rPr lang="en-US" sz="2500" dirty="0">
                <a:latin typeface="Arial"/>
                <a:cs typeface="Arial"/>
              </a:rPr>
              <a:t>defines </a:t>
            </a:r>
            <a:r>
              <a:rPr sz="2500" dirty="0">
                <a:latin typeface="Arial"/>
                <a:cs typeface="Arial"/>
              </a:rPr>
              <a:t>template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rules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for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the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25" dirty="0">
                <a:latin typeface="Arial"/>
                <a:cs typeface="Arial"/>
              </a:rPr>
              <a:t>X</a:t>
            </a:r>
            <a:r>
              <a:rPr sz="2500" dirty="0">
                <a:latin typeface="Arial"/>
                <a:cs typeface="Arial"/>
              </a:rPr>
              <a:t>S</a:t>
            </a:r>
            <a:r>
              <a:rPr sz="2500" spc="-190" dirty="0">
                <a:latin typeface="Arial"/>
                <a:cs typeface="Arial"/>
              </a:rPr>
              <a:t>L</a:t>
            </a:r>
            <a:r>
              <a:rPr sz="2500" dirty="0">
                <a:latin typeface="Arial"/>
                <a:cs typeface="Arial"/>
              </a:rPr>
              <a:t>T </a:t>
            </a:r>
            <a:r>
              <a:rPr sz="2500" spc="-15" dirty="0">
                <a:latin typeface="Arial"/>
                <a:cs typeface="Arial"/>
              </a:rPr>
              <a:t>processor.</a:t>
            </a:r>
            <a:endParaRPr sz="2500" dirty="0">
              <a:latin typeface="Arial"/>
              <a:cs typeface="Arial"/>
            </a:endParaRPr>
          </a:p>
          <a:p>
            <a:pPr marL="332740" marR="13970" indent="-320040" algn="just">
              <a:lnSpc>
                <a:spcPct val="150100"/>
              </a:lnSpc>
              <a:spcBef>
                <a:spcPts val="69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  <a:tab pos="694055" algn="l"/>
                <a:tab pos="2121535" algn="l"/>
                <a:tab pos="2519680" algn="l"/>
                <a:tab pos="4262120" algn="l"/>
                <a:tab pos="5007610" algn="l"/>
                <a:tab pos="5350510" algn="l"/>
                <a:tab pos="6301105" algn="l"/>
                <a:tab pos="7638415" algn="l"/>
                <a:tab pos="8054340" algn="l"/>
              </a:tabLst>
            </a:pPr>
            <a:r>
              <a:rPr sz="2500" dirty="0">
                <a:latin typeface="Arial"/>
                <a:cs typeface="Arial"/>
              </a:rPr>
              <a:t>A	templ</a:t>
            </a:r>
            <a:r>
              <a:rPr sz="2500" spc="5" dirty="0">
                <a:latin typeface="Arial"/>
                <a:cs typeface="Arial"/>
              </a:rPr>
              <a:t>a</a:t>
            </a:r>
            <a:r>
              <a:rPr sz="2500" dirty="0">
                <a:latin typeface="Arial"/>
                <a:cs typeface="Arial"/>
              </a:rPr>
              <a:t>te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i</a:t>
            </a:r>
            <a:r>
              <a:rPr sz="2500" dirty="0">
                <a:latin typeface="Arial"/>
                <a:cs typeface="Arial"/>
              </a:rPr>
              <a:t>s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</a:t>
            </a:r>
            <a:r>
              <a:rPr sz="2500" spc="5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sociated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wi</a:t>
            </a:r>
            <a:r>
              <a:rPr sz="2500" spc="-15" dirty="0">
                <a:latin typeface="Arial"/>
                <a:cs typeface="Arial"/>
              </a:rPr>
              <a:t>t</a:t>
            </a:r>
            <a:r>
              <a:rPr sz="2500" dirty="0">
                <a:latin typeface="Arial"/>
                <a:cs typeface="Arial"/>
              </a:rPr>
              <a:t>h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gi</a:t>
            </a:r>
            <a:r>
              <a:rPr sz="2500" spc="5" dirty="0">
                <a:latin typeface="Arial"/>
                <a:cs typeface="Arial"/>
              </a:rPr>
              <a:t>v</a:t>
            </a:r>
            <a:r>
              <a:rPr sz="2500" dirty="0">
                <a:latin typeface="Arial"/>
                <a:cs typeface="Arial"/>
              </a:rPr>
              <a:t>en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ele</a:t>
            </a:r>
            <a:r>
              <a:rPr sz="2500" spc="5" dirty="0">
                <a:latin typeface="Arial"/>
                <a:cs typeface="Arial"/>
              </a:rPr>
              <a:t>m</a:t>
            </a:r>
            <a:r>
              <a:rPr sz="2500" dirty="0">
                <a:latin typeface="Arial"/>
                <a:cs typeface="Arial"/>
              </a:rPr>
              <a:t>e</a:t>
            </a:r>
            <a:r>
              <a:rPr sz="2500" spc="5" dirty="0">
                <a:latin typeface="Arial"/>
                <a:cs typeface="Arial"/>
              </a:rPr>
              <a:t>n</a:t>
            </a:r>
            <a:r>
              <a:rPr sz="2500" dirty="0">
                <a:latin typeface="Arial"/>
                <a:cs typeface="Arial"/>
              </a:rPr>
              <a:t>t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i</a:t>
            </a:r>
            <a:r>
              <a:rPr sz="2500" dirty="0">
                <a:latin typeface="Arial"/>
                <a:cs typeface="Arial"/>
              </a:rPr>
              <a:t>n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the </a:t>
            </a:r>
            <a:r>
              <a:rPr sz="2500" spc="-10" dirty="0">
                <a:latin typeface="Arial"/>
                <a:cs typeface="Arial"/>
              </a:rPr>
              <a:t>XML</a:t>
            </a:r>
            <a:r>
              <a:rPr sz="2500" spc="-8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document.</a:t>
            </a:r>
          </a:p>
          <a:p>
            <a:pPr marL="332740" marR="10795" indent="-320040" algn="just">
              <a:lnSpc>
                <a:spcPct val="150000"/>
              </a:lnSpc>
              <a:spcBef>
                <a:spcPts val="695"/>
              </a:spcBef>
              <a:buClr>
                <a:srgbClr val="DD8046"/>
              </a:buClr>
              <a:buSzPct val="59615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500" dirty="0">
                <a:latin typeface="Arial"/>
                <a:cs typeface="Arial"/>
              </a:rPr>
              <a:t>A template </a:t>
            </a:r>
            <a:r>
              <a:rPr sz="2500" spc="-5" dirty="0">
                <a:latin typeface="Arial"/>
                <a:cs typeface="Arial"/>
              </a:rPr>
              <a:t>is </a:t>
            </a:r>
            <a:r>
              <a:rPr sz="2500" dirty="0">
                <a:latin typeface="Arial"/>
                <a:cs typeface="Arial"/>
              </a:rPr>
              <a:t>defined </a:t>
            </a:r>
            <a:r>
              <a:rPr sz="2500" spc="-5" dirty="0">
                <a:latin typeface="Arial"/>
                <a:cs typeface="Arial"/>
              </a:rPr>
              <a:t>to </a:t>
            </a:r>
            <a:r>
              <a:rPr sz="2500" dirty="0">
                <a:latin typeface="Arial"/>
                <a:cs typeface="Arial"/>
              </a:rPr>
              <a:t>match on the &lt;book&gt; element  using the following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spc="5" dirty="0">
                <a:latin typeface="Arial"/>
                <a:cs typeface="Arial"/>
              </a:rPr>
              <a:t>code:</a:t>
            </a:r>
            <a:endParaRPr sz="2500" dirty="0">
              <a:latin typeface="Arial"/>
              <a:cs typeface="Arial"/>
            </a:endParaRPr>
          </a:p>
          <a:p>
            <a:pPr marL="1155700" algn="just">
              <a:spcBef>
                <a:spcPts val="1970"/>
              </a:spcBef>
            </a:pPr>
            <a:r>
              <a:rPr sz="2500" dirty="0">
                <a:latin typeface="Arial"/>
                <a:cs typeface="Arial"/>
              </a:rPr>
              <a:t>&lt;xsl:template</a:t>
            </a:r>
            <a:r>
              <a:rPr sz="2500" spc="-4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match=”/book”&gt;</a:t>
            </a:r>
            <a:endParaRPr sz="2500" dirty="0">
              <a:latin typeface="Arial"/>
              <a:cs typeface="Arial"/>
            </a:endParaRPr>
          </a:p>
          <a:p>
            <a:pPr marL="1155700" algn="just">
              <a:spcBef>
                <a:spcPts val="1955"/>
              </a:spcBef>
            </a:pPr>
            <a:r>
              <a:rPr sz="2500" i="1" dirty="0">
                <a:latin typeface="Arial"/>
                <a:cs typeface="Arial"/>
              </a:rPr>
              <a:t>&lt;!--static text and xsl rules</a:t>
            </a:r>
            <a:r>
              <a:rPr sz="2500" i="1" spc="-90" dirty="0">
                <a:latin typeface="Arial"/>
                <a:cs typeface="Arial"/>
              </a:rPr>
              <a:t> </a:t>
            </a:r>
            <a:r>
              <a:rPr sz="2500" i="1" spc="-5" dirty="0">
                <a:latin typeface="Arial"/>
                <a:cs typeface="Arial"/>
              </a:rPr>
              <a:t>--&gt;</a:t>
            </a:r>
            <a:endParaRPr sz="2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0018" y="725324"/>
            <a:ext cx="5653202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775F54"/>
                </a:solidFill>
              </a:rPr>
              <a:t>&lt;xsl:value-of&gt;</a:t>
            </a:r>
            <a:r>
              <a:rPr b="1" spc="-60" dirty="0">
                <a:solidFill>
                  <a:srgbClr val="775F54"/>
                </a:solidFill>
              </a:rPr>
              <a:t> </a:t>
            </a:r>
            <a:r>
              <a:rPr b="1" dirty="0">
                <a:solidFill>
                  <a:srgbClr val="775F54"/>
                </a:solidFill>
              </a:rPr>
              <a:t>element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0066" y="1856211"/>
            <a:ext cx="9951867" cy="3754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18415" indent="-320040">
              <a:lnSpc>
                <a:spcPct val="150100"/>
              </a:lnSpc>
              <a:spcBef>
                <a:spcPts val="100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2740" algn="l"/>
                <a:tab pos="1250315" algn="l"/>
                <a:tab pos="3822700" algn="l"/>
                <a:tab pos="5415915" algn="l"/>
                <a:tab pos="7069455" algn="l"/>
                <a:tab pos="7555865" algn="l"/>
              </a:tabLst>
            </a:pPr>
            <a:r>
              <a:rPr sz="2500" dirty="0">
                <a:latin typeface="Arial"/>
                <a:cs typeface="Arial"/>
              </a:rPr>
              <a:t>The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&lt;</a:t>
            </a:r>
            <a:r>
              <a:rPr sz="2500" dirty="0" err="1">
                <a:latin typeface="Arial"/>
                <a:cs typeface="Arial"/>
              </a:rPr>
              <a:t>x</a:t>
            </a:r>
            <a:r>
              <a:rPr sz="2500" spc="-15" dirty="0" err="1">
                <a:latin typeface="Arial"/>
                <a:cs typeface="Arial"/>
              </a:rPr>
              <a:t>s</a:t>
            </a:r>
            <a:r>
              <a:rPr sz="2500" dirty="0" err="1">
                <a:latin typeface="Arial"/>
                <a:cs typeface="Arial"/>
              </a:rPr>
              <a:t>l</a:t>
            </a:r>
            <a:r>
              <a:rPr sz="2500" spc="-5" dirty="0" err="1">
                <a:latin typeface="Arial"/>
                <a:cs typeface="Arial"/>
              </a:rPr>
              <a:t>:</a:t>
            </a:r>
            <a:r>
              <a:rPr sz="2500" dirty="0" err="1">
                <a:latin typeface="Arial"/>
                <a:cs typeface="Arial"/>
              </a:rPr>
              <a:t>valu</a:t>
            </a:r>
            <a:r>
              <a:rPr sz="2500" spc="-10" dirty="0" err="1">
                <a:latin typeface="Arial"/>
                <a:cs typeface="Arial"/>
              </a:rPr>
              <a:t>e</a:t>
            </a:r>
            <a:r>
              <a:rPr sz="2500" dirty="0" err="1">
                <a:latin typeface="Arial"/>
                <a:cs typeface="Arial"/>
              </a:rPr>
              <a:t>-o</a:t>
            </a:r>
            <a:r>
              <a:rPr sz="2500" spc="-25" dirty="0" err="1">
                <a:latin typeface="Arial"/>
                <a:cs typeface="Arial"/>
              </a:rPr>
              <a:t>f</a:t>
            </a:r>
            <a:r>
              <a:rPr sz="2500" dirty="0">
                <a:latin typeface="Arial"/>
                <a:cs typeface="Arial"/>
              </a:rPr>
              <a:t>&gt;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el</a:t>
            </a:r>
            <a:r>
              <a:rPr sz="2500" spc="-15" dirty="0">
                <a:latin typeface="Arial"/>
                <a:cs typeface="Arial"/>
              </a:rPr>
              <a:t>e</a:t>
            </a:r>
            <a:r>
              <a:rPr sz="2500" dirty="0">
                <a:latin typeface="Arial"/>
                <a:cs typeface="Arial"/>
              </a:rPr>
              <a:t>ment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15" dirty="0">
                <a:latin typeface="Arial"/>
                <a:cs typeface="Arial"/>
              </a:rPr>
              <a:t>c</a:t>
            </a:r>
            <a:r>
              <a:rPr sz="2500" dirty="0">
                <a:latin typeface="Arial"/>
                <a:cs typeface="Arial"/>
              </a:rPr>
              <a:t>ont</a:t>
            </a:r>
            <a:r>
              <a:rPr sz="2500" spc="-15" dirty="0">
                <a:latin typeface="Arial"/>
                <a:cs typeface="Arial"/>
              </a:rPr>
              <a:t>a</a:t>
            </a:r>
            <a:r>
              <a:rPr sz="2500" dirty="0">
                <a:latin typeface="Arial"/>
                <a:cs typeface="Arial"/>
              </a:rPr>
              <a:t>ins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</a:t>
            </a:r>
            <a:r>
              <a:rPr lang="en-US" sz="2500" dirty="0">
                <a:latin typeface="Arial"/>
                <a:cs typeface="Arial"/>
              </a:rPr>
              <a:t> </a:t>
            </a:r>
            <a:r>
              <a:rPr sz="2500" spc="-15" dirty="0">
                <a:latin typeface="Arial"/>
                <a:cs typeface="Arial"/>
              </a:rPr>
              <a:t>s</a:t>
            </a:r>
            <a:r>
              <a:rPr sz="2500" dirty="0">
                <a:latin typeface="Arial"/>
                <a:cs typeface="Arial"/>
              </a:rPr>
              <a:t>el</a:t>
            </a:r>
            <a:r>
              <a:rPr sz="2500" spc="5" dirty="0">
                <a:latin typeface="Arial"/>
                <a:cs typeface="Arial"/>
              </a:rPr>
              <a:t>e</a:t>
            </a:r>
            <a:r>
              <a:rPr sz="2500" spc="-15" dirty="0">
                <a:latin typeface="Arial"/>
                <a:cs typeface="Arial"/>
              </a:rPr>
              <a:t>c</a:t>
            </a:r>
            <a:r>
              <a:rPr sz="2500" dirty="0">
                <a:latin typeface="Arial"/>
                <a:cs typeface="Arial"/>
              </a:rPr>
              <a:t>t  attribute.</a:t>
            </a:r>
          </a:p>
          <a:p>
            <a:pPr marL="332740" marR="5080" indent="-320040" algn="just">
              <a:lnSpc>
                <a:spcPct val="150100"/>
              </a:lnSpc>
              <a:spcBef>
                <a:spcPts val="7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500" dirty="0">
                <a:latin typeface="Arial"/>
                <a:cs typeface="Arial"/>
              </a:rPr>
              <a:t>This </a:t>
            </a:r>
            <a:r>
              <a:rPr sz="2500" spc="-5" dirty="0">
                <a:latin typeface="Arial"/>
                <a:cs typeface="Arial"/>
              </a:rPr>
              <a:t>attribute </a:t>
            </a:r>
            <a:r>
              <a:rPr sz="2500" dirty="0">
                <a:latin typeface="Arial"/>
                <a:cs typeface="Arial"/>
              </a:rPr>
              <a:t>value is </a:t>
            </a:r>
            <a:r>
              <a:rPr sz="2500" spc="-5" dirty="0">
                <a:latin typeface="Arial"/>
                <a:cs typeface="Arial"/>
              </a:rPr>
              <a:t>the name </a:t>
            </a:r>
            <a:r>
              <a:rPr sz="2500" dirty="0">
                <a:latin typeface="Arial"/>
                <a:cs typeface="Arial"/>
              </a:rPr>
              <a:t>of </a:t>
            </a:r>
            <a:r>
              <a:rPr sz="2500" spc="-5" dirty="0">
                <a:latin typeface="Arial"/>
                <a:cs typeface="Arial"/>
              </a:rPr>
              <a:t>the </a:t>
            </a:r>
            <a:r>
              <a:rPr sz="2500" dirty="0">
                <a:latin typeface="Arial"/>
                <a:cs typeface="Arial"/>
              </a:rPr>
              <a:t>actual </a:t>
            </a:r>
            <a:r>
              <a:rPr sz="2500" spc="-5" dirty="0">
                <a:latin typeface="Arial"/>
                <a:cs typeface="Arial"/>
              </a:rPr>
              <a:t>XML  </a:t>
            </a:r>
            <a:r>
              <a:rPr sz="2500" dirty="0">
                <a:latin typeface="Arial"/>
                <a:cs typeface="Arial"/>
              </a:rPr>
              <a:t>element you want </a:t>
            </a:r>
            <a:r>
              <a:rPr sz="2500" spc="-5" dirty="0">
                <a:latin typeface="Arial"/>
                <a:cs typeface="Arial"/>
              </a:rPr>
              <a:t>to</a:t>
            </a:r>
            <a:r>
              <a:rPr sz="2500" spc="-10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retrieve.</a:t>
            </a:r>
          </a:p>
          <a:p>
            <a:pPr marL="332740" marR="20320" indent="-320040">
              <a:lnSpc>
                <a:spcPct val="150100"/>
              </a:lnSpc>
              <a:spcBef>
                <a:spcPts val="69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2740" algn="l"/>
                <a:tab pos="1049020" algn="l"/>
                <a:tab pos="2705735" algn="l"/>
                <a:tab pos="3379470" algn="l"/>
                <a:tab pos="4977130" algn="l"/>
                <a:tab pos="5937250" algn="l"/>
                <a:tab pos="6613525" algn="l"/>
                <a:tab pos="8005445" algn="l"/>
              </a:tabLst>
            </a:pPr>
            <a:r>
              <a:rPr sz="2500" dirty="0">
                <a:latin typeface="Arial"/>
                <a:cs typeface="Arial"/>
              </a:rPr>
              <a:t>For	ex</a:t>
            </a:r>
            <a:r>
              <a:rPr sz="2500" spc="-15" dirty="0">
                <a:latin typeface="Arial"/>
                <a:cs typeface="Arial"/>
              </a:rPr>
              <a:t>a</a:t>
            </a:r>
            <a:r>
              <a:rPr sz="2500" dirty="0">
                <a:latin typeface="Arial"/>
                <a:cs typeface="Arial"/>
              </a:rPr>
              <a:t>mple,	</a:t>
            </a:r>
            <a:r>
              <a:rPr sz="2500" spc="-15" dirty="0">
                <a:latin typeface="Arial"/>
                <a:cs typeface="Arial"/>
              </a:rPr>
              <a:t>t</a:t>
            </a:r>
            <a:r>
              <a:rPr sz="2500" dirty="0">
                <a:latin typeface="Arial"/>
                <a:cs typeface="Arial"/>
              </a:rPr>
              <a:t>he	</a:t>
            </a:r>
            <a:r>
              <a:rPr sz="2500" spc="-15" dirty="0">
                <a:latin typeface="Arial"/>
                <a:cs typeface="Arial"/>
              </a:rPr>
              <a:t>f</a:t>
            </a:r>
            <a:r>
              <a:rPr sz="2500" dirty="0">
                <a:latin typeface="Arial"/>
                <a:cs typeface="Arial"/>
              </a:rPr>
              <a:t>ol</a:t>
            </a:r>
            <a:r>
              <a:rPr sz="2500" spc="5" dirty="0">
                <a:latin typeface="Arial"/>
                <a:cs typeface="Arial"/>
              </a:rPr>
              <a:t>l</a:t>
            </a:r>
            <a:r>
              <a:rPr sz="2500" dirty="0">
                <a:latin typeface="Arial"/>
                <a:cs typeface="Arial"/>
              </a:rPr>
              <a:t>owing	co</a:t>
            </a:r>
            <a:r>
              <a:rPr sz="2500" spc="-15" dirty="0">
                <a:latin typeface="Arial"/>
                <a:cs typeface="Arial"/>
              </a:rPr>
              <a:t>d</a:t>
            </a:r>
            <a:r>
              <a:rPr sz="2500" dirty="0">
                <a:latin typeface="Arial"/>
                <a:cs typeface="Arial"/>
              </a:rPr>
              <a:t>e	will	retri</a:t>
            </a:r>
            <a:r>
              <a:rPr sz="2500" spc="-15" dirty="0">
                <a:latin typeface="Arial"/>
                <a:cs typeface="Arial"/>
              </a:rPr>
              <a:t>e</a:t>
            </a:r>
            <a:r>
              <a:rPr sz="2500" dirty="0">
                <a:latin typeface="Arial"/>
                <a:cs typeface="Arial"/>
              </a:rPr>
              <a:t>ve	</a:t>
            </a:r>
            <a:r>
              <a:rPr sz="2500" spc="-15" dirty="0">
                <a:latin typeface="Arial"/>
                <a:cs typeface="Arial"/>
              </a:rPr>
              <a:t>t</a:t>
            </a:r>
            <a:r>
              <a:rPr sz="2500" dirty="0">
                <a:latin typeface="Arial"/>
                <a:cs typeface="Arial"/>
              </a:rPr>
              <a:t>he  title of the</a:t>
            </a:r>
            <a:r>
              <a:rPr sz="2500" spc="-5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book:</a:t>
            </a:r>
          </a:p>
          <a:p>
            <a:pPr marL="1155700">
              <a:spcBef>
                <a:spcPts val="1820"/>
              </a:spcBef>
            </a:pPr>
            <a:r>
              <a:rPr sz="2900" dirty="0">
                <a:latin typeface="Arial"/>
                <a:cs typeface="Arial"/>
              </a:rPr>
              <a:t>&lt;xsl:value-of select=”title” /&gt;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96B58-4B52-4990-892B-EC31F300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609" y="1455939"/>
            <a:ext cx="10515600" cy="51046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dirty="0"/>
              <a:t>&lt;?xml version = "1.0"?&gt; </a:t>
            </a:r>
          </a:p>
          <a:p>
            <a:pPr marL="0" indent="0">
              <a:buNone/>
            </a:pPr>
            <a:r>
              <a:rPr lang="en-IN" dirty="0"/>
              <a:t>&lt;?xml-stylesheet type = "text/</a:t>
            </a:r>
            <a:r>
              <a:rPr lang="en-IN" dirty="0" err="1"/>
              <a:t>xsl</a:t>
            </a:r>
            <a:r>
              <a:rPr lang="en-IN" dirty="0"/>
              <a:t>" </a:t>
            </a:r>
            <a:r>
              <a:rPr lang="en-IN" dirty="0" err="1"/>
              <a:t>href</a:t>
            </a:r>
            <a:r>
              <a:rPr lang="en-IN" dirty="0"/>
              <a:t> = "students.xsl"?&gt; </a:t>
            </a:r>
          </a:p>
          <a:p>
            <a:pPr marL="0" indent="0">
              <a:buNone/>
            </a:pPr>
            <a:r>
              <a:rPr lang="en-IN" dirty="0"/>
              <a:t>&lt;class&gt; </a:t>
            </a:r>
          </a:p>
          <a:p>
            <a:pPr marL="0" indent="0">
              <a:buNone/>
            </a:pPr>
            <a:r>
              <a:rPr lang="en-IN" dirty="0"/>
              <a:t>   &lt;student </a:t>
            </a:r>
            <a:r>
              <a:rPr lang="en-IN" dirty="0" err="1"/>
              <a:t>rollno</a:t>
            </a:r>
            <a:r>
              <a:rPr lang="en-IN" dirty="0"/>
              <a:t> = "393"&gt;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firstname</a:t>
            </a:r>
            <a:r>
              <a:rPr lang="en-IN" dirty="0"/>
              <a:t>&gt;</a:t>
            </a:r>
            <a:r>
              <a:rPr lang="en-IN" dirty="0" err="1"/>
              <a:t>Dinkar</a:t>
            </a:r>
            <a:r>
              <a:rPr lang="en-IN" dirty="0"/>
              <a:t>&lt;/</a:t>
            </a:r>
            <a:r>
              <a:rPr lang="en-IN" dirty="0" err="1"/>
              <a:t>firstname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lastname</a:t>
            </a:r>
            <a:r>
              <a:rPr lang="en-IN" dirty="0"/>
              <a:t>&gt;Kad&lt;/</a:t>
            </a:r>
            <a:r>
              <a:rPr lang="en-IN" dirty="0" err="1"/>
              <a:t>lastname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&lt;nickname&gt;</a:t>
            </a:r>
            <a:r>
              <a:rPr lang="en-IN" dirty="0" err="1"/>
              <a:t>Dinkar</a:t>
            </a:r>
            <a:r>
              <a:rPr lang="en-IN" dirty="0"/>
              <a:t>&lt;/nickname&gt; </a:t>
            </a:r>
          </a:p>
          <a:p>
            <a:pPr marL="0" indent="0">
              <a:buNone/>
            </a:pPr>
            <a:r>
              <a:rPr lang="en-IN" dirty="0"/>
              <a:t>      &lt;marks&gt;85&lt;/marks&gt; </a:t>
            </a:r>
          </a:p>
          <a:p>
            <a:pPr marL="0" indent="0">
              <a:buNone/>
            </a:pPr>
            <a:r>
              <a:rPr lang="en-IN" dirty="0"/>
              <a:t>   &lt;/student&gt; </a:t>
            </a:r>
          </a:p>
          <a:p>
            <a:pPr marL="0" indent="0">
              <a:buNone/>
            </a:pPr>
            <a:r>
              <a:rPr lang="en-IN" dirty="0"/>
              <a:t>   &lt;student </a:t>
            </a:r>
            <a:r>
              <a:rPr lang="en-IN" dirty="0" err="1"/>
              <a:t>rollno</a:t>
            </a:r>
            <a:r>
              <a:rPr lang="en-IN" dirty="0"/>
              <a:t> = "493"&gt;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firstname</a:t>
            </a:r>
            <a:r>
              <a:rPr lang="en-IN" dirty="0"/>
              <a:t>&gt;</a:t>
            </a:r>
            <a:r>
              <a:rPr lang="en-IN" dirty="0" err="1"/>
              <a:t>Vaneet</a:t>
            </a:r>
            <a:r>
              <a:rPr lang="en-IN" dirty="0"/>
              <a:t>&lt;/</a:t>
            </a:r>
            <a:r>
              <a:rPr lang="en-IN" dirty="0" err="1"/>
              <a:t>firstname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lastname</a:t>
            </a:r>
            <a:r>
              <a:rPr lang="en-IN" dirty="0"/>
              <a:t>&gt;Gupta&lt;/</a:t>
            </a:r>
            <a:r>
              <a:rPr lang="en-IN" dirty="0" err="1"/>
              <a:t>lastname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&lt;nickname&gt;</a:t>
            </a:r>
            <a:r>
              <a:rPr lang="en-IN" dirty="0" err="1"/>
              <a:t>Vinni</a:t>
            </a:r>
            <a:r>
              <a:rPr lang="en-IN" dirty="0"/>
              <a:t>&lt;/nickname&gt; </a:t>
            </a:r>
          </a:p>
          <a:p>
            <a:pPr marL="0" indent="0">
              <a:buNone/>
            </a:pPr>
            <a:r>
              <a:rPr lang="en-IN" dirty="0"/>
              <a:t>      &lt;marks&gt;95&lt;/marks&gt; </a:t>
            </a:r>
          </a:p>
          <a:p>
            <a:pPr marL="0" indent="0">
              <a:buNone/>
            </a:pPr>
            <a:r>
              <a:rPr lang="en-IN" dirty="0"/>
              <a:t>   &lt;/student&gt; </a:t>
            </a:r>
          </a:p>
          <a:p>
            <a:pPr marL="0" indent="0">
              <a:buNone/>
            </a:pPr>
            <a:r>
              <a:rPr lang="en-IN" dirty="0"/>
              <a:t>  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334A6CE-460F-474D-9F88-03D4D658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students.xml</a:t>
            </a:r>
            <a:endParaRPr lang="en-IN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FE1DA7-DC87-4DF5-9B67-9BCBE972F4B9}"/>
              </a:ext>
            </a:extLst>
          </p:cNvPr>
          <p:cNvSpPr txBox="1"/>
          <p:nvPr/>
        </p:nvSpPr>
        <p:spPr>
          <a:xfrm>
            <a:off x="6900169" y="4008269"/>
            <a:ext cx="60945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/>
              <a:t>&lt;student </a:t>
            </a:r>
            <a:r>
              <a:rPr lang="en-IN" dirty="0" err="1"/>
              <a:t>rollno</a:t>
            </a:r>
            <a:r>
              <a:rPr lang="en-IN" dirty="0"/>
              <a:t> = "593"&gt;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firstname</a:t>
            </a:r>
            <a:r>
              <a:rPr lang="en-IN" dirty="0"/>
              <a:t>&gt;</a:t>
            </a:r>
            <a:r>
              <a:rPr lang="en-IN" dirty="0" err="1"/>
              <a:t>Jasvir</a:t>
            </a:r>
            <a:r>
              <a:rPr lang="en-IN" dirty="0"/>
              <a:t>&lt;/</a:t>
            </a:r>
            <a:r>
              <a:rPr lang="en-IN" dirty="0" err="1"/>
              <a:t>firstname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</a:t>
            </a:r>
            <a:r>
              <a:rPr lang="en-IN" dirty="0" err="1"/>
              <a:t>lastname</a:t>
            </a:r>
            <a:r>
              <a:rPr lang="en-IN" dirty="0"/>
              <a:t>&gt;Singh&lt;/</a:t>
            </a:r>
            <a:r>
              <a:rPr lang="en-IN" dirty="0" err="1"/>
              <a:t>lastname</a:t>
            </a:r>
            <a:r>
              <a:rPr lang="en-IN" dirty="0"/>
              <a:t>&gt; </a:t>
            </a:r>
          </a:p>
          <a:p>
            <a:pPr marL="0" indent="0">
              <a:buNone/>
            </a:pPr>
            <a:r>
              <a:rPr lang="en-IN" dirty="0"/>
              <a:t>      &lt;nickname&gt;Jazz&lt;/nickname&gt; </a:t>
            </a:r>
          </a:p>
          <a:p>
            <a:pPr marL="0" indent="0">
              <a:buNone/>
            </a:pPr>
            <a:r>
              <a:rPr lang="en-IN" dirty="0"/>
              <a:t>      &lt;marks&gt;90&lt;/marks&gt; </a:t>
            </a:r>
          </a:p>
          <a:p>
            <a:pPr marL="0" indent="0">
              <a:buNone/>
            </a:pPr>
            <a:r>
              <a:rPr lang="en-IN" dirty="0"/>
              <a:t>   &lt;/student&gt; </a:t>
            </a:r>
          </a:p>
          <a:p>
            <a:pPr marL="0" indent="0">
              <a:buNone/>
            </a:pPr>
            <a:r>
              <a:rPr lang="en-IN" dirty="0"/>
              <a:t>&lt;/class&gt;</a:t>
            </a:r>
          </a:p>
        </p:txBody>
      </p:sp>
    </p:spTree>
    <p:extLst>
      <p:ext uri="{BB962C8B-B14F-4D97-AF65-F5344CB8AC3E}">
        <p14:creationId xmlns:p14="http://schemas.microsoft.com/office/powerpoint/2010/main" val="16367536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487C8-5EB7-478B-AA23-787A6C6F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C698-EA04-406A-BDB6-F4A21AF07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93DD7-58E6-4507-967B-E8D1F477A95B}"/>
              </a:ext>
            </a:extLst>
          </p:cNvPr>
          <p:cNvSpPr txBox="1"/>
          <p:nvPr/>
        </p:nvSpPr>
        <p:spPr>
          <a:xfrm>
            <a:off x="756822" y="1496984"/>
            <a:ext cx="605235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&lt;?xml version = "1.0" encoding = "UTF-8"?&gt; </a:t>
            </a:r>
          </a:p>
          <a:p>
            <a:r>
              <a:rPr lang="en-IN" dirty="0"/>
              <a:t>&lt;</a:t>
            </a:r>
            <a:r>
              <a:rPr lang="en-IN" dirty="0" err="1"/>
              <a:t>xsl:stylesheet</a:t>
            </a:r>
            <a:r>
              <a:rPr lang="en-IN" dirty="0"/>
              <a:t> version = "1.0" </a:t>
            </a:r>
          </a:p>
          <a:p>
            <a:r>
              <a:rPr lang="en-IN" dirty="0"/>
              <a:t>   </a:t>
            </a:r>
            <a:r>
              <a:rPr lang="en-IN" dirty="0" err="1"/>
              <a:t>xmlns:xsl</a:t>
            </a:r>
            <a:r>
              <a:rPr lang="en-IN" dirty="0"/>
              <a:t> = "http://www.w3.org/1999/XSL/Transform"&gt;  </a:t>
            </a:r>
          </a:p>
          <a:p>
            <a:r>
              <a:rPr lang="en-IN" dirty="0"/>
              <a:t>	</a:t>
            </a:r>
          </a:p>
          <a:p>
            <a:r>
              <a:rPr lang="en-IN" dirty="0"/>
              <a:t>   &lt;</a:t>
            </a:r>
            <a:r>
              <a:rPr lang="en-IN" dirty="0" err="1"/>
              <a:t>xsl:template</a:t>
            </a:r>
            <a:r>
              <a:rPr lang="en-IN" dirty="0"/>
              <a:t> match = "/"&gt; </a:t>
            </a:r>
          </a:p>
          <a:p>
            <a:r>
              <a:rPr lang="en-IN" dirty="0"/>
              <a:t>      &lt;html&gt; </a:t>
            </a:r>
          </a:p>
          <a:p>
            <a:r>
              <a:rPr lang="en-IN" dirty="0"/>
              <a:t>         &lt;body&gt; </a:t>
            </a:r>
          </a:p>
          <a:p>
            <a:r>
              <a:rPr lang="en-IN" dirty="0"/>
              <a:t>            &lt;h2&gt;Students&lt;/h2&gt; </a:t>
            </a:r>
          </a:p>
          <a:p>
            <a:r>
              <a:rPr lang="en-IN" dirty="0"/>
              <a:t>            &lt;table border = "1"&gt; </a:t>
            </a:r>
          </a:p>
          <a:p>
            <a:r>
              <a:rPr lang="en-IN" dirty="0"/>
              <a:t>               &lt;tr </a:t>
            </a:r>
            <a:r>
              <a:rPr lang="en-IN" dirty="0" err="1"/>
              <a:t>bgcolor</a:t>
            </a:r>
            <a:r>
              <a:rPr lang="en-IN" dirty="0"/>
              <a:t> = "#9acd32"&gt; </a:t>
            </a:r>
          </a:p>
          <a:p>
            <a:r>
              <a:rPr lang="en-IN" dirty="0"/>
              <a:t>                  &lt;</a:t>
            </a:r>
            <a:r>
              <a:rPr lang="en-IN" dirty="0" err="1"/>
              <a:t>th</a:t>
            </a:r>
            <a:r>
              <a:rPr lang="en-IN" dirty="0"/>
              <a:t>&gt;Roll No&lt;/</a:t>
            </a:r>
            <a:r>
              <a:rPr lang="en-IN" dirty="0" err="1"/>
              <a:t>th</a:t>
            </a:r>
            <a:r>
              <a:rPr lang="en-IN" dirty="0"/>
              <a:t>&gt; </a:t>
            </a:r>
          </a:p>
          <a:p>
            <a:r>
              <a:rPr lang="en-IN" dirty="0"/>
              <a:t>                  &lt;</a:t>
            </a:r>
            <a:r>
              <a:rPr lang="en-IN" dirty="0" err="1"/>
              <a:t>th</a:t>
            </a:r>
            <a:r>
              <a:rPr lang="en-IN" dirty="0"/>
              <a:t>&gt;First Name&lt;/</a:t>
            </a:r>
            <a:r>
              <a:rPr lang="en-IN" dirty="0" err="1"/>
              <a:t>th</a:t>
            </a:r>
            <a:r>
              <a:rPr lang="en-IN" dirty="0"/>
              <a:t>&gt; </a:t>
            </a:r>
          </a:p>
          <a:p>
            <a:r>
              <a:rPr lang="en-IN" dirty="0"/>
              <a:t>                  &lt;</a:t>
            </a:r>
            <a:r>
              <a:rPr lang="en-IN" dirty="0" err="1"/>
              <a:t>th</a:t>
            </a:r>
            <a:r>
              <a:rPr lang="en-IN" dirty="0"/>
              <a:t>&gt;Last Name&lt;/</a:t>
            </a:r>
            <a:r>
              <a:rPr lang="en-IN" dirty="0" err="1"/>
              <a:t>th</a:t>
            </a:r>
            <a:r>
              <a:rPr lang="en-IN" dirty="0"/>
              <a:t>&gt; </a:t>
            </a:r>
          </a:p>
          <a:p>
            <a:r>
              <a:rPr lang="en-IN" dirty="0"/>
              <a:t>                  &lt;</a:t>
            </a:r>
            <a:r>
              <a:rPr lang="en-IN" dirty="0" err="1"/>
              <a:t>th</a:t>
            </a:r>
            <a:r>
              <a:rPr lang="en-IN" dirty="0"/>
              <a:t>&gt;Nick Name&lt;/</a:t>
            </a:r>
            <a:r>
              <a:rPr lang="en-IN" dirty="0" err="1"/>
              <a:t>th</a:t>
            </a:r>
            <a:r>
              <a:rPr lang="en-IN" dirty="0"/>
              <a:t>&gt; </a:t>
            </a:r>
          </a:p>
          <a:p>
            <a:r>
              <a:rPr lang="en-IN" dirty="0"/>
              <a:t>                  &lt;</a:t>
            </a:r>
            <a:r>
              <a:rPr lang="en-IN" dirty="0" err="1"/>
              <a:t>th</a:t>
            </a:r>
            <a:r>
              <a:rPr lang="en-IN" dirty="0"/>
              <a:t>&gt;Marks&lt;/</a:t>
            </a:r>
            <a:r>
              <a:rPr lang="en-IN" dirty="0" err="1"/>
              <a:t>th</a:t>
            </a:r>
            <a:r>
              <a:rPr lang="en-IN" dirty="0"/>
              <a:t>&gt; </a:t>
            </a:r>
          </a:p>
          <a:p>
            <a:r>
              <a:rPr lang="en-IN" dirty="0"/>
              <a:t>               &lt;/tr&gt;</a:t>
            </a:r>
          </a:p>
          <a:p>
            <a:r>
              <a:rPr lang="en-IN" dirty="0"/>
              <a:t>					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6A5352-292B-47DE-8644-BC11743CD91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b="1" dirty="0">
                <a:solidFill>
                  <a:srgbClr val="000000"/>
                </a:solidFill>
                <a:latin typeface="Arial" panose="020B0604020202020204" pitchFamily="34" charset="0"/>
              </a:rPr>
              <a:t>students.xsl</a:t>
            </a:r>
            <a:endParaRPr lang="en-IN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6B7911-1A66-4594-B88E-A19B9B7E939C}"/>
              </a:ext>
            </a:extLst>
          </p:cNvPr>
          <p:cNvSpPr txBox="1"/>
          <p:nvPr/>
        </p:nvSpPr>
        <p:spPr>
          <a:xfrm>
            <a:off x="6034227" y="1546908"/>
            <a:ext cx="60945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&lt;</a:t>
            </a:r>
            <a:r>
              <a:rPr lang="en-IN" dirty="0" err="1"/>
              <a:t>xsl:for-each</a:t>
            </a:r>
            <a:r>
              <a:rPr lang="en-IN" dirty="0"/>
              <a:t> select = "class/student"&gt; </a:t>
            </a:r>
          </a:p>
          <a:p>
            <a:r>
              <a:rPr lang="en-IN" dirty="0"/>
              <a:t>                  &lt;tr&gt; </a:t>
            </a:r>
          </a:p>
          <a:p>
            <a:r>
              <a:rPr lang="en-IN" dirty="0"/>
              <a:t>                     &lt;td&gt;&lt;</a:t>
            </a:r>
            <a:r>
              <a:rPr lang="en-IN" dirty="0" err="1"/>
              <a:t>xsl:value-of</a:t>
            </a:r>
            <a:r>
              <a:rPr lang="en-IN" dirty="0"/>
              <a:t> select = "@</a:t>
            </a:r>
            <a:r>
              <a:rPr lang="en-IN" dirty="0" err="1"/>
              <a:t>rollno</a:t>
            </a:r>
            <a:r>
              <a:rPr lang="en-IN" dirty="0"/>
              <a:t>"/&gt;&lt;/td&gt; </a:t>
            </a:r>
          </a:p>
          <a:p>
            <a:r>
              <a:rPr lang="en-IN" dirty="0"/>
              <a:t>                     &lt;td&gt;&lt;</a:t>
            </a:r>
            <a:r>
              <a:rPr lang="en-IN" dirty="0" err="1"/>
              <a:t>xsl:value-of</a:t>
            </a:r>
            <a:r>
              <a:rPr lang="en-IN" dirty="0"/>
              <a:t> select = "</a:t>
            </a:r>
            <a:r>
              <a:rPr lang="en-IN" dirty="0" err="1"/>
              <a:t>firstname</a:t>
            </a:r>
            <a:r>
              <a:rPr lang="en-IN" dirty="0"/>
              <a:t>"/&gt;&lt;/td&gt; </a:t>
            </a:r>
          </a:p>
          <a:p>
            <a:r>
              <a:rPr lang="en-IN" dirty="0"/>
              <a:t>                     &lt;td&gt;&lt;</a:t>
            </a:r>
            <a:r>
              <a:rPr lang="en-IN" dirty="0" err="1"/>
              <a:t>xsl:value-of</a:t>
            </a:r>
            <a:r>
              <a:rPr lang="en-IN" dirty="0"/>
              <a:t> select = "</a:t>
            </a:r>
            <a:r>
              <a:rPr lang="en-IN" dirty="0" err="1"/>
              <a:t>lastname</a:t>
            </a:r>
            <a:r>
              <a:rPr lang="en-IN" dirty="0"/>
              <a:t>"/&gt;&lt;/td&gt; </a:t>
            </a:r>
          </a:p>
          <a:p>
            <a:r>
              <a:rPr lang="en-IN" dirty="0"/>
              <a:t>                     &lt;td&gt;&lt;</a:t>
            </a:r>
            <a:r>
              <a:rPr lang="en-IN" dirty="0" err="1"/>
              <a:t>xsl:value-of</a:t>
            </a:r>
            <a:r>
              <a:rPr lang="en-IN" dirty="0"/>
              <a:t> select = "nickname"/&gt;&lt;/td&gt; </a:t>
            </a:r>
          </a:p>
          <a:p>
            <a:r>
              <a:rPr lang="en-IN" dirty="0"/>
              <a:t>                     &lt;td&gt;&lt;</a:t>
            </a:r>
            <a:r>
              <a:rPr lang="en-IN" dirty="0" err="1"/>
              <a:t>xsl:value-of</a:t>
            </a:r>
            <a:r>
              <a:rPr lang="en-IN" dirty="0"/>
              <a:t> select = "marks"/&gt;&lt;/td&gt;</a:t>
            </a:r>
          </a:p>
          <a:p>
            <a:r>
              <a:rPr lang="en-IN" dirty="0"/>
              <a:t>                  &lt;/tr&gt; </a:t>
            </a:r>
          </a:p>
          <a:p>
            <a:r>
              <a:rPr lang="en-IN" dirty="0"/>
              <a:t>               &lt;/</a:t>
            </a:r>
            <a:r>
              <a:rPr lang="en-IN" dirty="0" err="1"/>
              <a:t>xsl:for-each</a:t>
            </a:r>
            <a:r>
              <a:rPr lang="en-IN" dirty="0"/>
              <a:t>&gt; </a:t>
            </a:r>
          </a:p>
          <a:p>
            <a:r>
              <a:rPr lang="en-IN" dirty="0"/>
              <a:t>            &lt;/table&gt; </a:t>
            </a:r>
          </a:p>
          <a:p>
            <a:r>
              <a:rPr lang="en-IN" dirty="0"/>
              <a:t>         &lt;/body&gt; </a:t>
            </a:r>
          </a:p>
          <a:p>
            <a:r>
              <a:rPr lang="en-IN" dirty="0"/>
              <a:t>      &lt;/html&gt; </a:t>
            </a:r>
          </a:p>
          <a:p>
            <a:r>
              <a:rPr lang="en-IN" dirty="0"/>
              <a:t>   &lt;/</a:t>
            </a:r>
            <a:r>
              <a:rPr lang="en-IN" dirty="0" err="1"/>
              <a:t>xsl:template</a:t>
            </a:r>
            <a:r>
              <a:rPr lang="en-IN" dirty="0"/>
              <a:t>&gt;  </a:t>
            </a:r>
          </a:p>
          <a:p>
            <a:r>
              <a:rPr lang="en-IN" dirty="0"/>
              <a:t>&lt;/</a:t>
            </a:r>
            <a:r>
              <a:rPr lang="en-IN" dirty="0" err="1"/>
              <a:t>xsl:stylesheet</a:t>
            </a:r>
            <a:r>
              <a:rPr lang="en-IN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099298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18708-003E-4910-8AC1-138DBEE7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OUTPUT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C139F2-9510-43B7-B408-5A197D27F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948" y="1825625"/>
            <a:ext cx="5958104" cy="4351338"/>
          </a:xfrm>
        </p:spPr>
      </p:pic>
    </p:spTree>
    <p:extLst>
      <p:ext uri="{BB962C8B-B14F-4D97-AF65-F5344CB8AC3E}">
        <p14:creationId xmlns:p14="http://schemas.microsoft.com/office/powerpoint/2010/main" val="24616590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511" y="797506"/>
            <a:ext cx="266567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775F54"/>
                </a:solidFill>
              </a:rPr>
              <a:t>Example</a:t>
            </a:r>
            <a:r>
              <a:rPr spc="-95" dirty="0">
                <a:solidFill>
                  <a:srgbClr val="775F54"/>
                </a:solidFill>
              </a:rPr>
              <a:t> </a:t>
            </a:r>
            <a:r>
              <a:rPr dirty="0">
                <a:solidFill>
                  <a:srgbClr val="775F54"/>
                </a:solidFill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2454" y="1611474"/>
            <a:ext cx="8351883" cy="49891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spcBef>
                <a:spcPts val="475"/>
              </a:spcBef>
            </a:pPr>
            <a:r>
              <a:rPr sz="2700" spc="-5" dirty="0">
                <a:latin typeface="Arial"/>
                <a:cs typeface="Arial"/>
              </a:rPr>
              <a:t>&lt;?xml </a:t>
            </a:r>
            <a:r>
              <a:rPr sz="2700" dirty="0">
                <a:latin typeface="Arial"/>
                <a:cs typeface="Arial"/>
              </a:rPr>
              <a:t>version="1.0"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encoding="UTF-8"?&gt;</a:t>
            </a:r>
            <a:endParaRPr sz="2700" dirty="0">
              <a:latin typeface="Arial"/>
              <a:cs typeface="Arial"/>
            </a:endParaRPr>
          </a:p>
          <a:p>
            <a:pPr marL="332740" marR="5080" indent="-320040">
              <a:lnSpc>
                <a:spcPts val="2920"/>
              </a:lnSpc>
              <a:spcBef>
                <a:spcPts val="740"/>
              </a:spcBef>
            </a:pPr>
            <a:r>
              <a:rPr sz="2700" dirty="0">
                <a:latin typeface="Arial"/>
                <a:cs typeface="Arial"/>
              </a:rPr>
              <a:t>&lt;xsl:stylesheet </a:t>
            </a:r>
            <a:r>
              <a:rPr sz="2700" spc="-5" dirty="0">
                <a:latin typeface="Arial"/>
                <a:cs typeface="Arial"/>
              </a:rPr>
              <a:t>version="1.0“  </a:t>
            </a:r>
            <a:r>
              <a:rPr sz="2700" spc="-10" dirty="0">
                <a:latin typeface="Arial"/>
                <a:cs typeface="Arial"/>
              </a:rPr>
              <a:t>xmlns:xsl</a:t>
            </a:r>
            <a:r>
              <a:rPr sz="2700" spc="-10" dirty="0">
                <a:latin typeface="Arial"/>
                <a:cs typeface="Arial"/>
                <a:hlinkClick r:id="rId2"/>
              </a:rPr>
              <a:t>="http://ww</a:t>
            </a:r>
            <a:r>
              <a:rPr sz="2700" spc="-10" dirty="0">
                <a:latin typeface="Arial"/>
                <a:cs typeface="Arial"/>
              </a:rPr>
              <a:t>w</a:t>
            </a:r>
            <a:r>
              <a:rPr sz="2700" spc="-10" dirty="0">
                <a:latin typeface="Arial"/>
                <a:cs typeface="Arial"/>
                <a:hlinkClick r:id="rId2"/>
              </a:rPr>
              <a:t>.w3.org/1999/XSL/</a:t>
            </a:r>
            <a:r>
              <a:rPr sz="2700" spc="-10" dirty="0">
                <a:latin typeface="Arial"/>
                <a:cs typeface="Arial"/>
              </a:rPr>
              <a:t>T</a:t>
            </a:r>
            <a:r>
              <a:rPr sz="2700" spc="-10" dirty="0">
                <a:latin typeface="Arial"/>
                <a:cs typeface="Arial"/>
                <a:hlinkClick r:id="rId2"/>
              </a:rPr>
              <a:t>ransform"&gt;</a:t>
            </a:r>
            <a:endParaRPr sz="2700" dirty="0">
              <a:latin typeface="Arial"/>
              <a:cs typeface="Arial"/>
            </a:endParaRPr>
          </a:p>
          <a:p>
            <a:pPr marL="12700">
              <a:spcBef>
                <a:spcPts val="325"/>
              </a:spcBef>
            </a:pPr>
            <a:r>
              <a:rPr sz="2700" dirty="0">
                <a:latin typeface="Arial"/>
                <a:cs typeface="Arial"/>
              </a:rPr>
              <a:t>&lt;xsl:template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match="/"&gt;</a:t>
            </a:r>
          </a:p>
          <a:p>
            <a:pPr marL="203200">
              <a:spcBef>
                <a:spcPts val="384"/>
              </a:spcBef>
            </a:pPr>
            <a:r>
              <a:rPr sz="2700" spc="-5" dirty="0">
                <a:latin typeface="Arial"/>
                <a:cs typeface="Arial"/>
              </a:rPr>
              <a:t>&lt;html&gt;</a:t>
            </a:r>
            <a:endParaRPr sz="2700" dirty="0">
              <a:latin typeface="Arial"/>
              <a:cs typeface="Arial"/>
            </a:endParaRPr>
          </a:p>
          <a:p>
            <a:pPr marL="203200">
              <a:spcBef>
                <a:spcPts val="370"/>
              </a:spcBef>
            </a:pPr>
            <a:r>
              <a:rPr sz="2700" spc="-5" dirty="0">
                <a:latin typeface="Arial"/>
                <a:cs typeface="Arial"/>
              </a:rPr>
              <a:t>&lt;body&gt;</a:t>
            </a:r>
            <a:endParaRPr sz="2700" dirty="0">
              <a:latin typeface="Arial"/>
              <a:cs typeface="Arial"/>
            </a:endParaRPr>
          </a:p>
          <a:p>
            <a:pPr marL="393700">
              <a:spcBef>
                <a:spcPts val="375"/>
              </a:spcBef>
            </a:pPr>
            <a:r>
              <a:rPr sz="2700" spc="-5" dirty="0">
                <a:latin typeface="Arial"/>
                <a:cs typeface="Arial"/>
              </a:rPr>
              <a:t>&lt;h2&gt;My CD</a:t>
            </a:r>
            <a:r>
              <a:rPr sz="2700" spc="10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Collection&lt;/h2&gt;</a:t>
            </a:r>
            <a:endParaRPr sz="2700" dirty="0">
              <a:latin typeface="Arial"/>
              <a:cs typeface="Arial"/>
            </a:endParaRPr>
          </a:p>
          <a:p>
            <a:pPr marL="393700">
              <a:spcBef>
                <a:spcPts val="384"/>
              </a:spcBef>
            </a:pPr>
            <a:r>
              <a:rPr sz="2700" dirty="0">
                <a:latin typeface="Arial"/>
                <a:cs typeface="Arial"/>
              </a:rPr>
              <a:t>&lt;table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border="1"&gt;</a:t>
            </a:r>
            <a:endParaRPr sz="2700" dirty="0">
              <a:latin typeface="Arial"/>
              <a:cs typeface="Arial"/>
            </a:endParaRPr>
          </a:p>
          <a:p>
            <a:pPr marL="584200">
              <a:spcBef>
                <a:spcPts val="370"/>
              </a:spcBef>
            </a:pPr>
            <a:r>
              <a:rPr sz="2700" dirty="0">
                <a:latin typeface="Arial"/>
                <a:cs typeface="Arial"/>
              </a:rPr>
              <a:t>&lt;tr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spc="-5" dirty="0">
                <a:latin typeface="Arial"/>
                <a:cs typeface="Arial"/>
              </a:rPr>
              <a:t>bgcolor="#9acd32"&gt;</a:t>
            </a:r>
            <a:endParaRPr sz="2700" dirty="0">
              <a:latin typeface="Arial"/>
              <a:cs typeface="Arial"/>
            </a:endParaRPr>
          </a:p>
          <a:p>
            <a:pPr marL="774700">
              <a:spcBef>
                <a:spcPts val="375"/>
              </a:spcBef>
            </a:pPr>
            <a:r>
              <a:rPr sz="2700" spc="-10" dirty="0">
                <a:latin typeface="Arial"/>
                <a:cs typeface="Arial"/>
              </a:rPr>
              <a:t>&lt;th&gt;Title&lt;/th&gt;</a:t>
            </a:r>
            <a:r>
              <a:rPr sz="2700" spc="-1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&lt;th&gt;Artist&lt;/th&gt;</a:t>
            </a:r>
          </a:p>
          <a:p>
            <a:pPr marL="584200">
              <a:spcBef>
                <a:spcPts val="384"/>
              </a:spcBef>
            </a:pPr>
            <a:r>
              <a:rPr sz="2700" dirty="0">
                <a:latin typeface="Arial"/>
                <a:cs typeface="Arial"/>
              </a:rPr>
              <a:t>&lt;/tr&gt;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4" y="937370"/>
            <a:ext cx="266567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775F54"/>
                </a:solidFill>
              </a:rPr>
              <a:t>Example</a:t>
            </a:r>
            <a:r>
              <a:rPr spc="-95" dirty="0">
                <a:solidFill>
                  <a:srgbClr val="775F54"/>
                </a:solidFill>
              </a:rPr>
              <a:t> </a:t>
            </a:r>
            <a:r>
              <a:rPr dirty="0">
                <a:solidFill>
                  <a:srgbClr val="775F54"/>
                </a:solidFill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2452" y="1611434"/>
            <a:ext cx="8112552" cy="444119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32740">
              <a:spcBef>
                <a:spcPts val="800"/>
              </a:spcBef>
            </a:pPr>
            <a:r>
              <a:rPr sz="2700" spc="-5" dirty="0">
                <a:latin typeface="Arial"/>
                <a:cs typeface="Arial"/>
              </a:rPr>
              <a:t>&lt;tr&gt;</a:t>
            </a:r>
            <a:endParaRPr sz="2700">
              <a:latin typeface="Arial"/>
              <a:cs typeface="Arial"/>
            </a:endParaRPr>
          </a:p>
          <a:p>
            <a:pPr marL="774700">
              <a:spcBef>
                <a:spcPts val="700"/>
              </a:spcBef>
            </a:pPr>
            <a:r>
              <a:rPr sz="2700" spc="-5" dirty="0">
                <a:latin typeface="Arial"/>
                <a:cs typeface="Arial"/>
              </a:rPr>
              <a:t>&lt;td&gt;&lt;xsl:value-of</a:t>
            </a:r>
            <a:r>
              <a:rPr sz="2700" spc="-4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select="catalog/cd/title"/&gt;&lt;/td&gt;</a:t>
            </a:r>
            <a:endParaRPr sz="2700">
              <a:latin typeface="Arial"/>
              <a:cs typeface="Arial"/>
            </a:endParaRPr>
          </a:p>
          <a:p>
            <a:pPr marL="426720"/>
            <a:r>
              <a:rPr sz="2700" spc="-5" dirty="0">
                <a:latin typeface="Arial"/>
                <a:cs typeface="Arial"/>
              </a:rPr>
              <a:t>&lt;td&gt;&lt;xsl:value-of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select="catalog/cd/artist"/&gt;&lt;/td&gt;</a:t>
            </a:r>
            <a:endParaRPr sz="2700">
              <a:latin typeface="Arial"/>
              <a:cs typeface="Arial"/>
            </a:endParaRPr>
          </a:p>
          <a:p>
            <a:pPr marL="584200">
              <a:spcBef>
                <a:spcPts val="695"/>
              </a:spcBef>
            </a:pPr>
            <a:r>
              <a:rPr sz="2700" dirty="0">
                <a:latin typeface="Arial"/>
                <a:cs typeface="Arial"/>
              </a:rPr>
              <a:t>&lt;/tr&gt;</a:t>
            </a:r>
            <a:endParaRPr sz="2700">
              <a:latin typeface="Arial"/>
              <a:cs typeface="Arial"/>
            </a:endParaRPr>
          </a:p>
          <a:p>
            <a:pPr marL="393700">
              <a:spcBef>
                <a:spcPts val="710"/>
              </a:spcBef>
            </a:pPr>
            <a:r>
              <a:rPr sz="2700" spc="-5" dirty="0">
                <a:latin typeface="Arial"/>
                <a:cs typeface="Arial"/>
              </a:rPr>
              <a:t>&lt;/table&gt;</a:t>
            </a:r>
            <a:endParaRPr sz="2700">
              <a:latin typeface="Arial"/>
              <a:cs typeface="Arial"/>
            </a:endParaRPr>
          </a:p>
          <a:p>
            <a:pPr marL="203200">
              <a:spcBef>
                <a:spcPts val="695"/>
              </a:spcBef>
            </a:pPr>
            <a:r>
              <a:rPr sz="2700" spc="-5" dirty="0">
                <a:latin typeface="Arial"/>
                <a:cs typeface="Arial"/>
              </a:rPr>
              <a:t>&lt;/body&gt;</a:t>
            </a:r>
            <a:endParaRPr sz="2700">
              <a:latin typeface="Arial"/>
              <a:cs typeface="Arial"/>
            </a:endParaRPr>
          </a:p>
          <a:p>
            <a:pPr marL="203200">
              <a:spcBef>
                <a:spcPts val="695"/>
              </a:spcBef>
            </a:pPr>
            <a:r>
              <a:rPr sz="2700" dirty="0">
                <a:latin typeface="Arial"/>
                <a:cs typeface="Arial"/>
              </a:rPr>
              <a:t>&lt;/html&gt;</a:t>
            </a:r>
            <a:endParaRPr sz="2700">
              <a:latin typeface="Arial"/>
              <a:cs typeface="Arial"/>
            </a:endParaRPr>
          </a:p>
          <a:p>
            <a:pPr marL="12700">
              <a:spcBef>
                <a:spcPts val="715"/>
              </a:spcBef>
            </a:pPr>
            <a:r>
              <a:rPr sz="2700" dirty="0">
                <a:latin typeface="Arial"/>
                <a:cs typeface="Arial"/>
              </a:rPr>
              <a:t>&lt;/xsl:template&gt;</a:t>
            </a:r>
            <a:endParaRPr sz="2700">
              <a:latin typeface="Arial"/>
              <a:cs typeface="Arial"/>
            </a:endParaRPr>
          </a:p>
          <a:p>
            <a:pPr marL="12700">
              <a:spcBef>
                <a:spcPts val="695"/>
              </a:spcBef>
            </a:pPr>
            <a:r>
              <a:rPr sz="2700" dirty="0">
                <a:latin typeface="Arial"/>
                <a:cs typeface="Arial"/>
              </a:rPr>
              <a:t>&lt;/xsl:stylesheet&gt;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17735" y="4291558"/>
            <a:ext cx="4045614" cy="1761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2452" y="628830"/>
            <a:ext cx="2229539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775F54"/>
                </a:solidFill>
                <a:latin typeface="Arial"/>
                <a:cs typeface="Arial"/>
              </a:rPr>
              <a:t>Loopi</a:t>
            </a:r>
            <a:r>
              <a:rPr b="1" spc="-15" dirty="0">
                <a:solidFill>
                  <a:srgbClr val="775F54"/>
                </a:solidFill>
              </a:rPr>
              <a:t>n</a:t>
            </a:r>
            <a:r>
              <a:rPr b="1" dirty="0">
                <a:solidFill>
                  <a:srgbClr val="775F54"/>
                </a:solidFill>
                <a:latin typeface="Arial"/>
                <a:cs typeface="Arial"/>
              </a:rPr>
              <a:t>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2452" y="1592329"/>
            <a:ext cx="8527734" cy="5140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040">
              <a:spcBef>
                <a:spcPts val="10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40" dirty="0">
                <a:latin typeface="Arial"/>
                <a:cs typeface="Arial"/>
              </a:rPr>
              <a:t>XSLT </a:t>
            </a:r>
            <a:r>
              <a:rPr sz="2000" dirty="0">
                <a:latin typeface="Arial"/>
                <a:cs typeface="Arial"/>
              </a:rPr>
              <a:t>element </a:t>
            </a:r>
            <a:r>
              <a:rPr sz="2000" spc="-5" dirty="0">
                <a:latin typeface="Arial"/>
                <a:cs typeface="Arial"/>
              </a:rPr>
              <a:t>&lt;xsl:for-each&gt; is used </a:t>
            </a:r>
            <a:r>
              <a:rPr sz="2000" spc="-10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looping </a:t>
            </a:r>
            <a:r>
              <a:rPr sz="2000" spc="-5" dirty="0">
                <a:latin typeface="Arial"/>
                <a:cs typeface="Arial"/>
              </a:rPr>
              <a:t>through </a:t>
            </a:r>
            <a:r>
              <a:rPr sz="2000" dirty="0">
                <a:latin typeface="Arial"/>
                <a:cs typeface="Arial"/>
              </a:rPr>
              <a:t>a list</a:t>
            </a:r>
            <a:r>
              <a:rPr sz="2000" spc="484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of</a:t>
            </a:r>
            <a:endParaRPr sz="2000" dirty="0">
              <a:latin typeface="Arial"/>
              <a:cs typeface="Arial"/>
            </a:endParaRPr>
          </a:p>
          <a:p>
            <a:pPr marL="332740">
              <a:spcBef>
                <a:spcPts val="1440"/>
              </a:spcBef>
            </a:pPr>
            <a:r>
              <a:rPr sz="2000" dirty="0">
                <a:latin typeface="Arial"/>
                <a:cs typeface="Arial"/>
              </a:rPr>
              <a:t>elements.</a:t>
            </a:r>
          </a:p>
          <a:p>
            <a:pPr marL="332740" marR="5080" indent="-320040">
              <a:lnSpc>
                <a:spcPct val="160000"/>
              </a:lnSpc>
              <a:spcBef>
                <a:spcPts val="69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105" algn="l"/>
                <a:tab pos="332740" algn="l"/>
                <a:tab pos="963294" algn="l"/>
                <a:tab pos="1297305" algn="l"/>
                <a:tab pos="1923414" algn="l"/>
                <a:tab pos="2751455" algn="l"/>
                <a:tab pos="3507740" algn="l"/>
                <a:tab pos="4065270" algn="l"/>
                <a:tab pos="4765040" algn="l"/>
                <a:tab pos="5055870" algn="l"/>
                <a:tab pos="6264910" algn="l"/>
                <a:tab pos="6624320" algn="l"/>
                <a:tab pos="7551420" algn="l"/>
                <a:tab pos="8305800" algn="l"/>
              </a:tabLst>
            </a:pPr>
            <a:r>
              <a:rPr sz="2000" dirty="0">
                <a:latin typeface="Arial"/>
                <a:cs typeface="Arial"/>
              </a:rPr>
              <a:t>This	</a:t>
            </a:r>
            <a:r>
              <a:rPr sz="2000" spc="-5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s	v</a:t>
            </a:r>
            <a:r>
              <a:rPr sz="2000" spc="-2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ry	use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ul	wh</a:t>
            </a:r>
            <a:r>
              <a:rPr sz="2000" spc="-2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n	you	have	a	collection	of	relat</a:t>
            </a:r>
            <a:r>
              <a:rPr sz="2000" spc="-15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d	it</a:t>
            </a:r>
            <a:r>
              <a:rPr sz="2000" spc="-2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ms	</a:t>
            </a:r>
            <a:r>
              <a:rPr sz="2000" spc="-10" dirty="0">
                <a:latin typeface="Arial"/>
                <a:cs typeface="Arial"/>
              </a:rPr>
              <a:t>to  </a:t>
            </a:r>
            <a:r>
              <a:rPr sz="2000" dirty="0">
                <a:latin typeface="Arial"/>
                <a:cs typeface="Arial"/>
              </a:rPr>
              <a:t>process them </a:t>
            </a:r>
            <a:r>
              <a:rPr sz="2000" spc="-5" dirty="0">
                <a:latin typeface="Arial"/>
                <a:cs typeface="Arial"/>
              </a:rPr>
              <a:t>in </a:t>
            </a:r>
            <a:r>
              <a:rPr sz="2000" dirty="0">
                <a:latin typeface="Arial"/>
                <a:cs typeface="Arial"/>
              </a:rPr>
              <a:t>a sequential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fashion.</a:t>
            </a:r>
          </a:p>
          <a:p>
            <a:pPr marL="332740" marR="5080" indent="-320040">
              <a:lnSpc>
                <a:spcPct val="160000"/>
              </a:lnSpc>
              <a:spcBef>
                <a:spcPts val="710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&lt;xsl:for-each&gt; element is commonly </a:t>
            </a:r>
            <a:r>
              <a:rPr sz="2000" dirty="0">
                <a:latin typeface="Arial"/>
                <a:cs typeface="Arial"/>
              </a:rPr>
              <a:t>used </a:t>
            </a:r>
            <a:r>
              <a:rPr sz="2000" spc="-5" dirty="0">
                <a:latin typeface="Arial"/>
                <a:cs typeface="Arial"/>
              </a:rPr>
              <a:t>in the </a:t>
            </a:r>
            <a:r>
              <a:rPr sz="2000" spc="-15" dirty="0">
                <a:latin typeface="Arial"/>
                <a:cs typeface="Arial"/>
              </a:rPr>
              <a:t>Web </a:t>
            </a:r>
            <a:r>
              <a:rPr sz="2000" spc="-5" dirty="0">
                <a:latin typeface="Arial"/>
                <a:cs typeface="Arial"/>
              </a:rPr>
              <a:t>development  </a:t>
            </a:r>
            <a:r>
              <a:rPr sz="2000" dirty="0">
                <a:latin typeface="Arial"/>
                <a:cs typeface="Arial"/>
              </a:rPr>
              <a:t>world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convert an XML document </a:t>
            </a:r>
            <a:r>
              <a:rPr sz="2000" spc="-5" dirty="0">
                <a:latin typeface="Arial"/>
                <a:cs typeface="Arial"/>
              </a:rPr>
              <a:t>to </a:t>
            </a:r>
            <a:r>
              <a:rPr sz="2000" dirty="0">
                <a:latin typeface="Arial"/>
                <a:cs typeface="Arial"/>
              </a:rPr>
              <a:t>an HTML</a:t>
            </a:r>
            <a:r>
              <a:rPr sz="2000" spc="-30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table.</a:t>
            </a:r>
          </a:p>
          <a:p>
            <a:pPr marL="1155700">
              <a:spcBef>
                <a:spcPts val="1835"/>
              </a:spcBef>
            </a:pPr>
            <a:r>
              <a:rPr sz="2000" dirty="0">
                <a:latin typeface="Arial"/>
                <a:cs typeface="Arial"/>
              </a:rPr>
              <a:t>&lt;xsl:for-each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select=node-set-expression&gt;</a:t>
            </a:r>
          </a:p>
          <a:p>
            <a:pPr marL="1155700">
              <a:spcBef>
                <a:spcPts val="1839"/>
              </a:spcBef>
            </a:pPr>
            <a:r>
              <a:rPr sz="2000" dirty="0">
                <a:latin typeface="Arial"/>
                <a:cs typeface="Arial"/>
              </a:rPr>
              <a:t>&lt;!-- content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--&gt;</a:t>
            </a:r>
          </a:p>
          <a:p>
            <a:pPr marL="1155700">
              <a:spcBef>
                <a:spcPts val="1850"/>
              </a:spcBef>
            </a:pPr>
            <a:r>
              <a:rPr sz="2000" spc="-5" dirty="0">
                <a:latin typeface="Arial"/>
                <a:cs typeface="Arial"/>
              </a:rPr>
              <a:t>&lt;/xsl:for-each&gt;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850" dirty="0">
              <a:latin typeface="Arial"/>
              <a:cs typeface="Arial"/>
            </a:endParaRPr>
          </a:p>
          <a:p>
            <a:pPr marL="332740" indent="-320040">
              <a:spcBef>
                <a:spcPts val="5"/>
              </a:spcBef>
              <a:buClr>
                <a:srgbClr val="DD8046"/>
              </a:buClr>
              <a:buSzPct val="60000"/>
              <a:buFont typeface="Wingdings"/>
              <a:buChar char=""/>
              <a:tabLst>
                <a:tab pos="332105" algn="l"/>
                <a:tab pos="332740" algn="l"/>
              </a:tabLst>
            </a:pPr>
            <a:r>
              <a:rPr sz="2000" dirty="0">
                <a:latin typeface="Arial"/>
                <a:cs typeface="Arial"/>
              </a:rPr>
              <a:t>The &lt;xsl:for-each&gt; element has a required attribute: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select.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1635" y="647894"/>
            <a:ext cx="220224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775F54"/>
                </a:solidFill>
              </a:rPr>
              <a:t>Examp</a:t>
            </a:r>
            <a:r>
              <a:rPr spc="10" dirty="0">
                <a:solidFill>
                  <a:srgbClr val="775F54"/>
                </a:solidFill>
              </a:rPr>
              <a:t>l</a:t>
            </a:r>
            <a:r>
              <a:rPr dirty="0">
                <a:solidFill>
                  <a:srgbClr val="775F54"/>
                </a:solidFill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2452" y="1614611"/>
            <a:ext cx="7535487" cy="459549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2000" dirty="0">
                <a:latin typeface="Arial"/>
                <a:cs typeface="Arial"/>
              </a:rPr>
              <a:t>&lt;?xml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version=”1.0”?&gt;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160"/>
              </a:lnSpc>
              <a:spcBef>
                <a:spcPts val="215"/>
              </a:spcBef>
            </a:pPr>
            <a:r>
              <a:rPr sz="2000" dirty="0">
                <a:latin typeface="Arial"/>
                <a:cs typeface="Arial"/>
              </a:rPr>
              <a:t>&lt;xsl:stylesheet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xmlns:xsl=”</a:t>
            </a:r>
            <a:r>
              <a:rPr sz="2000" spc="-10" dirty="0">
                <a:latin typeface="Arial"/>
                <a:cs typeface="Arial"/>
                <a:hlinkClick r:id="rId2"/>
              </a:rPr>
              <a:t>http://www.w3.org/1999/XSL/Transform</a:t>
            </a:r>
            <a:r>
              <a:rPr sz="2000" spc="-10" dirty="0">
                <a:latin typeface="Arial"/>
                <a:cs typeface="Arial"/>
              </a:rPr>
              <a:t>”</a:t>
            </a:r>
            <a:endParaRPr sz="2000">
              <a:latin typeface="Arial"/>
              <a:cs typeface="Arial"/>
            </a:endParaRPr>
          </a:p>
          <a:p>
            <a:pPr marL="332740">
              <a:lnSpc>
                <a:spcPts val="2160"/>
              </a:lnSpc>
            </a:pPr>
            <a:r>
              <a:rPr sz="2000" spc="-5" dirty="0">
                <a:latin typeface="Arial"/>
                <a:cs typeface="Arial"/>
              </a:rPr>
              <a:t>version=”1.0”&gt;</a:t>
            </a:r>
            <a:endParaRPr sz="2000">
              <a:latin typeface="Arial"/>
              <a:cs typeface="Arial"/>
            </a:endParaRPr>
          </a:p>
          <a:p>
            <a:pPr marL="332740">
              <a:spcBef>
                <a:spcPts val="229"/>
              </a:spcBef>
            </a:pPr>
            <a:r>
              <a:rPr sz="2000" dirty="0">
                <a:latin typeface="Arial"/>
                <a:cs typeface="Arial"/>
              </a:rPr>
              <a:t>&lt;xsl:template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match=”/”&gt;</a:t>
            </a:r>
            <a:endParaRPr sz="2000">
              <a:latin typeface="Arial"/>
              <a:cs typeface="Arial"/>
            </a:endParaRPr>
          </a:p>
          <a:p>
            <a:pPr marL="332740">
              <a:spcBef>
                <a:spcPts val="215"/>
              </a:spcBef>
            </a:pPr>
            <a:r>
              <a:rPr sz="2000" dirty="0">
                <a:latin typeface="Arial"/>
                <a:cs typeface="Arial"/>
              </a:rPr>
              <a:t>&lt;html&gt;&lt;body&gt;</a:t>
            </a:r>
            <a:endParaRPr sz="2000">
              <a:latin typeface="Arial"/>
              <a:cs typeface="Arial"/>
            </a:endParaRPr>
          </a:p>
          <a:p>
            <a:pPr marL="927100">
              <a:spcBef>
                <a:spcPts val="215"/>
              </a:spcBef>
            </a:pPr>
            <a:r>
              <a:rPr sz="2000" dirty="0">
                <a:latin typeface="Arial"/>
                <a:cs typeface="Arial"/>
              </a:rPr>
              <a:t>&lt;h3&gt;Looping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Example&lt;/h3&gt;</a:t>
            </a:r>
            <a:endParaRPr sz="2000">
              <a:latin typeface="Arial"/>
              <a:cs typeface="Arial"/>
            </a:endParaRPr>
          </a:p>
          <a:p>
            <a:pPr marL="927100">
              <a:spcBef>
                <a:spcPts val="229"/>
              </a:spcBef>
            </a:pPr>
            <a:r>
              <a:rPr sz="2000" spc="-5" dirty="0">
                <a:latin typeface="Arial"/>
                <a:cs typeface="Arial"/>
              </a:rPr>
              <a:t>&lt;hr&gt;&lt;/hr&gt;</a:t>
            </a:r>
            <a:endParaRPr sz="2000">
              <a:latin typeface="Arial"/>
              <a:cs typeface="Arial"/>
            </a:endParaRPr>
          </a:p>
          <a:p>
            <a:pPr marL="927100">
              <a:spcBef>
                <a:spcPts val="219"/>
              </a:spcBef>
            </a:pPr>
            <a:r>
              <a:rPr sz="2000" dirty="0">
                <a:latin typeface="Arial"/>
                <a:cs typeface="Arial"/>
              </a:rPr>
              <a:t>&lt;table </a:t>
            </a:r>
            <a:r>
              <a:rPr sz="2000" spc="-5" dirty="0">
                <a:latin typeface="Arial"/>
                <a:cs typeface="Arial"/>
              </a:rPr>
              <a:t>border=”1”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cellpadding=”5”&gt;</a:t>
            </a:r>
            <a:endParaRPr sz="2000">
              <a:latin typeface="Arial"/>
              <a:cs typeface="Arial"/>
            </a:endParaRPr>
          </a:p>
          <a:p>
            <a:pPr marL="1841500">
              <a:spcBef>
                <a:spcPts val="215"/>
              </a:spcBef>
            </a:pPr>
            <a:r>
              <a:rPr sz="2000" dirty="0">
                <a:latin typeface="Arial"/>
                <a:cs typeface="Arial"/>
              </a:rPr>
              <a:t>&lt;tr&gt;</a:t>
            </a:r>
            <a:endParaRPr sz="2000">
              <a:latin typeface="Arial"/>
              <a:cs typeface="Arial"/>
            </a:endParaRPr>
          </a:p>
          <a:p>
            <a:pPr marL="2756535">
              <a:spcBef>
                <a:spcPts val="225"/>
              </a:spcBef>
            </a:pPr>
            <a:r>
              <a:rPr sz="2000" spc="-5" dirty="0">
                <a:latin typeface="Arial"/>
                <a:cs typeface="Arial"/>
              </a:rPr>
              <a:t>&lt;th&gt;Author&lt;/th&gt;</a:t>
            </a:r>
            <a:endParaRPr sz="2000">
              <a:latin typeface="Arial"/>
              <a:cs typeface="Arial"/>
            </a:endParaRPr>
          </a:p>
          <a:p>
            <a:pPr marL="2756535">
              <a:spcBef>
                <a:spcPts val="219"/>
              </a:spcBef>
            </a:pPr>
            <a:r>
              <a:rPr sz="2000" spc="-10" dirty="0">
                <a:latin typeface="Arial"/>
                <a:cs typeface="Arial"/>
              </a:rPr>
              <a:t>&lt;th&gt;Title&lt;/th&gt;</a:t>
            </a:r>
            <a:endParaRPr sz="2000">
              <a:latin typeface="Arial"/>
              <a:cs typeface="Arial"/>
            </a:endParaRPr>
          </a:p>
          <a:p>
            <a:pPr marL="2756535">
              <a:spcBef>
                <a:spcPts val="215"/>
              </a:spcBef>
            </a:pPr>
            <a:r>
              <a:rPr sz="2000" spc="-5" dirty="0">
                <a:latin typeface="Arial"/>
                <a:cs typeface="Arial"/>
              </a:rPr>
              <a:t>&lt;th&gt;Category&lt;/th&gt;</a:t>
            </a:r>
            <a:endParaRPr sz="2000">
              <a:latin typeface="Arial"/>
              <a:cs typeface="Arial"/>
            </a:endParaRPr>
          </a:p>
          <a:p>
            <a:pPr marL="2756535">
              <a:spcBef>
                <a:spcPts val="229"/>
              </a:spcBef>
            </a:pPr>
            <a:r>
              <a:rPr sz="2000" spc="-5" dirty="0">
                <a:latin typeface="Arial"/>
                <a:cs typeface="Arial"/>
              </a:rPr>
              <a:t>&lt;th&gt;Price&lt;/th&gt;</a:t>
            </a:r>
            <a:endParaRPr sz="2000">
              <a:latin typeface="Arial"/>
              <a:cs typeface="Arial"/>
            </a:endParaRPr>
          </a:p>
          <a:p>
            <a:pPr marL="1841500">
              <a:spcBef>
                <a:spcPts val="215"/>
              </a:spcBef>
            </a:pPr>
            <a:r>
              <a:rPr sz="2000" spc="-5" dirty="0">
                <a:latin typeface="Arial"/>
                <a:cs typeface="Arial"/>
              </a:rPr>
              <a:t>&lt;/tr&gt;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0614" y="753118"/>
            <a:ext cx="220224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775F54"/>
                </a:solidFill>
              </a:rPr>
              <a:t>Examp</a:t>
            </a:r>
            <a:r>
              <a:rPr spc="10" dirty="0">
                <a:solidFill>
                  <a:srgbClr val="775F54"/>
                </a:solidFill>
              </a:rPr>
              <a:t>l</a:t>
            </a:r>
            <a:r>
              <a:rPr dirty="0">
                <a:solidFill>
                  <a:srgbClr val="775F54"/>
                </a:solidFill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32453" y="1611861"/>
            <a:ext cx="8249676" cy="438004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spcBef>
                <a:spcPts val="275"/>
              </a:spcBef>
            </a:pPr>
            <a:r>
              <a:rPr sz="2200" spc="-5" dirty="0">
                <a:latin typeface="Arial"/>
                <a:cs typeface="Arial"/>
              </a:rPr>
              <a:t>&lt;xsl:for-each select=”booklist/book”</a:t>
            </a:r>
            <a:r>
              <a:rPr sz="2200" spc="1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  <a:p>
            <a:pPr marL="1841500">
              <a:spcBef>
                <a:spcPts val="180"/>
              </a:spcBef>
            </a:pPr>
            <a:r>
              <a:rPr sz="2200" spc="-5" dirty="0">
                <a:latin typeface="Arial"/>
                <a:cs typeface="Arial"/>
              </a:rPr>
              <a:t>&lt;tr&gt;</a:t>
            </a:r>
            <a:endParaRPr sz="2200">
              <a:latin typeface="Arial"/>
              <a:cs typeface="Arial"/>
            </a:endParaRPr>
          </a:p>
          <a:p>
            <a:pPr marL="2756535">
              <a:spcBef>
                <a:spcPts val="175"/>
              </a:spcBef>
            </a:pPr>
            <a:r>
              <a:rPr sz="2200" spc="-5" dirty="0">
                <a:latin typeface="Arial"/>
                <a:cs typeface="Arial"/>
              </a:rPr>
              <a:t>&lt;td&gt; &lt;xsl:value-of select=”author” /&gt;</a:t>
            </a:r>
            <a:r>
              <a:rPr sz="2200" spc="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&lt;/td&gt;</a:t>
            </a:r>
            <a:endParaRPr sz="2200">
              <a:latin typeface="Arial"/>
              <a:cs typeface="Arial"/>
            </a:endParaRPr>
          </a:p>
          <a:p>
            <a:pPr marL="2756535">
              <a:spcBef>
                <a:spcPts val="165"/>
              </a:spcBef>
            </a:pPr>
            <a:r>
              <a:rPr sz="2200" spc="-5" dirty="0">
                <a:latin typeface="Arial"/>
                <a:cs typeface="Arial"/>
              </a:rPr>
              <a:t>&lt;td&gt; &lt;xsl:value-of select=”title” /&gt;</a:t>
            </a:r>
            <a:r>
              <a:rPr sz="2200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&lt;/td&gt;</a:t>
            </a:r>
            <a:endParaRPr sz="2200">
              <a:latin typeface="Arial"/>
              <a:cs typeface="Arial"/>
            </a:endParaRPr>
          </a:p>
          <a:p>
            <a:pPr marL="2756535">
              <a:spcBef>
                <a:spcPts val="180"/>
              </a:spcBef>
            </a:pPr>
            <a:r>
              <a:rPr sz="2200" spc="-5" dirty="0">
                <a:latin typeface="Arial"/>
                <a:cs typeface="Arial"/>
              </a:rPr>
              <a:t>&lt;td&gt; &lt;xsl:value-of select=”category” /&gt;</a:t>
            </a:r>
            <a:r>
              <a:rPr sz="2200" spc="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&lt;/td&gt;</a:t>
            </a:r>
            <a:endParaRPr sz="2200">
              <a:latin typeface="Arial"/>
              <a:cs typeface="Arial"/>
            </a:endParaRPr>
          </a:p>
          <a:p>
            <a:pPr marL="2756535">
              <a:spcBef>
                <a:spcPts val="170"/>
              </a:spcBef>
            </a:pPr>
            <a:r>
              <a:rPr sz="2200" spc="-5" dirty="0">
                <a:latin typeface="Arial"/>
                <a:cs typeface="Arial"/>
              </a:rPr>
              <a:t>&lt;td&gt; &lt;xsl:value-of select=”price” /&gt;</a:t>
            </a:r>
            <a:r>
              <a:rPr sz="2200" spc="6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&lt;/td&gt;</a:t>
            </a:r>
            <a:endParaRPr sz="2200">
              <a:latin typeface="Arial"/>
              <a:cs typeface="Arial"/>
            </a:endParaRPr>
          </a:p>
          <a:p>
            <a:pPr marL="1841500">
              <a:spcBef>
                <a:spcPts val="170"/>
              </a:spcBef>
            </a:pPr>
            <a:r>
              <a:rPr sz="2200" spc="-5" dirty="0">
                <a:latin typeface="Arial"/>
                <a:cs typeface="Arial"/>
              </a:rPr>
              <a:t>&lt;/tr&gt;</a:t>
            </a:r>
            <a:endParaRPr sz="2200">
              <a:latin typeface="Arial"/>
              <a:cs typeface="Arial"/>
            </a:endParaRPr>
          </a:p>
          <a:p>
            <a:pPr marL="1841500">
              <a:spcBef>
                <a:spcPts val="180"/>
              </a:spcBef>
            </a:pPr>
            <a:r>
              <a:rPr sz="2200" spc="-5" dirty="0">
                <a:latin typeface="Arial"/>
                <a:cs typeface="Arial"/>
              </a:rPr>
              <a:t>&lt;/xsl:for-each&gt;</a:t>
            </a:r>
            <a:endParaRPr sz="2200">
              <a:latin typeface="Arial"/>
              <a:cs typeface="Arial"/>
            </a:endParaRPr>
          </a:p>
          <a:p>
            <a:pPr marL="927100">
              <a:spcBef>
                <a:spcPts val="165"/>
              </a:spcBef>
            </a:pPr>
            <a:r>
              <a:rPr sz="2200" spc="-5" dirty="0">
                <a:latin typeface="Arial"/>
                <a:cs typeface="Arial"/>
              </a:rPr>
              <a:t>&lt;/table&gt;</a:t>
            </a:r>
            <a:endParaRPr sz="2200">
              <a:latin typeface="Arial"/>
              <a:cs typeface="Arial"/>
            </a:endParaRPr>
          </a:p>
          <a:p>
            <a:pPr marL="332740">
              <a:spcBef>
                <a:spcPts val="170"/>
              </a:spcBef>
            </a:pPr>
            <a:r>
              <a:rPr sz="2200" spc="-5" dirty="0">
                <a:latin typeface="Arial"/>
                <a:cs typeface="Arial"/>
              </a:rPr>
              <a:t>&lt;/body&gt;&lt;/html&gt;</a:t>
            </a:r>
            <a:endParaRPr sz="2200">
              <a:latin typeface="Arial"/>
              <a:cs typeface="Arial"/>
            </a:endParaRPr>
          </a:p>
          <a:p>
            <a:pPr marL="332740">
              <a:spcBef>
                <a:spcPts val="185"/>
              </a:spcBef>
            </a:pPr>
            <a:r>
              <a:rPr sz="2200" spc="-5" dirty="0">
                <a:latin typeface="Arial"/>
                <a:cs typeface="Arial"/>
              </a:rPr>
              <a:t>&lt;/xsl:template&gt;</a:t>
            </a:r>
            <a:endParaRPr sz="2200">
              <a:latin typeface="Arial"/>
              <a:cs typeface="Arial"/>
            </a:endParaRPr>
          </a:p>
          <a:p>
            <a:pPr marL="12700">
              <a:spcBef>
                <a:spcPts val="165"/>
              </a:spcBef>
            </a:pPr>
            <a:r>
              <a:rPr sz="2200" spc="-5" dirty="0">
                <a:latin typeface="Arial"/>
                <a:cs typeface="Arial"/>
              </a:rPr>
              <a:t>&lt;/xsl:stylesheet&gt;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FD9E5-E8CF-4D85-9DC4-87500A8A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02" y="718770"/>
            <a:ext cx="11578973" cy="838881"/>
          </a:xfrm>
        </p:spPr>
        <p:txBody>
          <a:bodyPr/>
          <a:lstStyle/>
          <a:p>
            <a:pPr>
              <a:defRPr/>
            </a:pPr>
            <a:r>
              <a:rPr lang="en-US" b="1" dirty="0"/>
              <a:t>XML Tree</a:t>
            </a:r>
            <a:endParaRPr lang="en-US" dirty="0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990CF8C5-175E-42CD-95C3-8F77D059C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70" y="1464892"/>
            <a:ext cx="11574939" cy="5448689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1999" dirty="0"/>
              <a:t>XML documents form a tree structure that starts at "</a:t>
            </a:r>
            <a:r>
              <a:rPr lang="en-US" altLang="en-US" sz="1999" dirty="0">
                <a:solidFill>
                  <a:srgbClr val="FF0000"/>
                </a:solidFill>
              </a:rPr>
              <a:t>the root</a:t>
            </a:r>
            <a:r>
              <a:rPr lang="en-US" altLang="en-US" sz="1999" dirty="0"/>
              <a:t>" and branches to "</a:t>
            </a:r>
            <a:r>
              <a:rPr lang="en-US" altLang="en-US" sz="1999" dirty="0">
                <a:solidFill>
                  <a:srgbClr val="FF0000"/>
                </a:solidFill>
              </a:rPr>
              <a:t>the leaves</a:t>
            </a:r>
            <a:r>
              <a:rPr lang="en-US" altLang="en-US" sz="1999" dirty="0"/>
              <a:t>".</a:t>
            </a:r>
          </a:p>
          <a:p>
            <a:pPr eaLnBrk="1" hangingPunct="1">
              <a:defRPr/>
            </a:pPr>
            <a:r>
              <a:rPr lang="en-US" altLang="en-US" sz="1999" dirty="0"/>
              <a:t>Xml documents form a </a:t>
            </a:r>
            <a:r>
              <a:rPr lang="en-US" altLang="en-US" sz="1999" dirty="0">
                <a:solidFill>
                  <a:srgbClr val="FF0000"/>
                </a:solidFill>
              </a:rPr>
              <a:t>tree</a:t>
            </a:r>
            <a:r>
              <a:rPr lang="en-US" altLang="en-US" sz="1999" dirty="0"/>
              <a:t> </a:t>
            </a:r>
            <a:r>
              <a:rPr lang="en-US" altLang="en-US" sz="1999" dirty="0">
                <a:solidFill>
                  <a:srgbClr val="FF0000"/>
                </a:solidFill>
              </a:rPr>
              <a:t>structure</a:t>
            </a:r>
          </a:p>
          <a:p>
            <a:pPr eaLnBrk="1" hangingPunct="1">
              <a:defRPr/>
            </a:pPr>
            <a:r>
              <a:rPr lang="en-US" altLang="en-US" sz="1999" dirty="0"/>
              <a:t>XML documents must contain a </a:t>
            </a:r>
            <a:r>
              <a:rPr lang="en-US" altLang="en-US" sz="1999" dirty="0">
                <a:solidFill>
                  <a:srgbClr val="FF0000"/>
                </a:solidFill>
              </a:rPr>
              <a:t>root element</a:t>
            </a:r>
            <a:r>
              <a:rPr lang="en-US" altLang="en-US" sz="1999" dirty="0"/>
              <a:t>. This element is "</a:t>
            </a:r>
            <a:r>
              <a:rPr lang="en-US" altLang="en-US" sz="1999" dirty="0">
                <a:solidFill>
                  <a:srgbClr val="FF0000"/>
                </a:solidFill>
              </a:rPr>
              <a:t>the parent</a:t>
            </a:r>
            <a:r>
              <a:rPr lang="en-US" altLang="en-US" sz="1999" dirty="0"/>
              <a:t>" of all other elements</a:t>
            </a:r>
          </a:p>
          <a:p>
            <a:pPr eaLnBrk="1" hangingPunct="1">
              <a:defRPr/>
            </a:pPr>
            <a:r>
              <a:rPr lang="en-US" altLang="en-US" sz="1999" dirty="0"/>
              <a:t>The elements in an XML document form a </a:t>
            </a:r>
            <a:r>
              <a:rPr lang="en-US" altLang="en-US" sz="1999" dirty="0">
                <a:solidFill>
                  <a:srgbClr val="FF0000"/>
                </a:solidFill>
              </a:rPr>
              <a:t>document tree</a:t>
            </a:r>
            <a:r>
              <a:rPr lang="en-US" altLang="en-US" sz="1999" dirty="0"/>
              <a:t>. The tree starts at the root and branches to the lowest level of the tree.</a:t>
            </a:r>
          </a:p>
          <a:p>
            <a:pPr eaLnBrk="1" hangingPunct="1">
              <a:defRPr/>
            </a:pPr>
            <a:r>
              <a:rPr lang="en-US" altLang="en-US" sz="1999" dirty="0">
                <a:solidFill>
                  <a:srgbClr val="FF0000"/>
                </a:solidFill>
              </a:rPr>
              <a:t>Syntax</a:t>
            </a:r>
            <a:r>
              <a:rPr lang="en-US" altLang="en-US" sz="1999" dirty="0"/>
              <a:t>:</a:t>
            </a:r>
          </a:p>
          <a:p>
            <a:pPr marL="455735" lvl="1" indent="0">
              <a:buNone/>
              <a:defRPr/>
            </a:pPr>
            <a:r>
              <a:rPr lang="en-US" altLang="en-US" sz="1999" dirty="0">
                <a:solidFill>
                  <a:srgbClr val="FF0000"/>
                </a:solidFill>
              </a:rPr>
              <a:t>&lt;Root&gt;</a:t>
            </a:r>
            <a:br>
              <a:rPr lang="en-US" altLang="en-US" sz="1999" dirty="0">
                <a:solidFill>
                  <a:srgbClr val="FF0000"/>
                </a:solidFill>
              </a:rPr>
            </a:br>
            <a:r>
              <a:rPr lang="en-US" altLang="en-US" sz="1999" dirty="0">
                <a:solidFill>
                  <a:srgbClr val="FF0000"/>
                </a:solidFill>
              </a:rPr>
              <a:t>  &lt;child&gt;</a:t>
            </a:r>
            <a:br>
              <a:rPr lang="en-US" altLang="en-US" sz="1999" dirty="0">
                <a:solidFill>
                  <a:srgbClr val="FF0000"/>
                </a:solidFill>
              </a:rPr>
            </a:br>
            <a:r>
              <a:rPr lang="en-US" altLang="en-US" sz="1999" dirty="0">
                <a:solidFill>
                  <a:srgbClr val="FF0000"/>
                </a:solidFill>
              </a:rPr>
              <a:t>    &lt;</a:t>
            </a:r>
            <a:r>
              <a:rPr lang="en-US" altLang="en-US" sz="1999" dirty="0" err="1">
                <a:solidFill>
                  <a:srgbClr val="FF0000"/>
                </a:solidFill>
              </a:rPr>
              <a:t>subchild</a:t>
            </a:r>
            <a:r>
              <a:rPr lang="en-US" altLang="en-US" sz="1999" dirty="0">
                <a:solidFill>
                  <a:srgbClr val="FF0000"/>
                </a:solidFill>
              </a:rPr>
              <a:t>&gt;.....&lt;/</a:t>
            </a:r>
            <a:r>
              <a:rPr lang="en-US" altLang="en-US" sz="1999" dirty="0" err="1">
                <a:solidFill>
                  <a:srgbClr val="FF0000"/>
                </a:solidFill>
              </a:rPr>
              <a:t>Subchild</a:t>
            </a:r>
            <a:r>
              <a:rPr lang="en-US" altLang="en-US" sz="1999" dirty="0">
                <a:solidFill>
                  <a:srgbClr val="FF0000"/>
                </a:solidFill>
              </a:rPr>
              <a:t>&gt;</a:t>
            </a:r>
            <a:br>
              <a:rPr lang="en-US" altLang="en-US" sz="1999" dirty="0">
                <a:solidFill>
                  <a:srgbClr val="FF0000"/>
                </a:solidFill>
              </a:rPr>
            </a:br>
            <a:r>
              <a:rPr lang="en-US" altLang="en-US" sz="1999" dirty="0">
                <a:solidFill>
                  <a:srgbClr val="FF0000"/>
                </a:solidFill>
              </a:rPr>
              <a:t>  &lt;/child&gt;</a:t>
            </a:r>
            <a:br>
              <a:rPr lang="en-US" altLang="en-US" sz="1999" dirty="0">
                <a:solidFill>
                  <a:srgbClr val="FF0000"/>
                </a:solidFill>
              </a:rPr>
            </a:br>
            <a:r>
              <a:rPr lang="en-US" altLang="en-US" sz="1999" dirty="0">
                <a:solidFill>
                  <a:srgbClr val="FF0000"/>
                </a:solidFill>
              </a:rPr>
              <a:t>&lt;/root&gt;</a:t>
            </a:r>
          </a:p>
          <a:p>
            <a:pPr eaLnBrk="1" hangingPunct="1">
              <a:defRPr/>
            </a:pPr>
            <a:r>
              <a:rPr lang="en-US" altLang="en-US" sz="1999" dirty="0"/>
              <a:t>The terms </a:t>
            </a:r>
            <a:r>
              <a:rPr lang="en-US" altLang="en-US" sz="1999" dirty="0">
                <a:solidFill>
                  <a:srgbClr val="FF0000"/>
                </a:solidFill>
              </a:rPr>
              <a:t>parent, child, and sibling </a:t>
            </a:r>
            <a:r>
              <a:rPr lang="en-US" altLang="en-US" sz="1999" dirty="0"/>
              <a:t>are used to describe the relationships between elements. Parent elements have children. Children on the same level are called siblings</a:t>
            </a:r>
          </a:p>
          <a:p>
            <a:pPr eaLnBrk="1" hangingPunct="1">
              <a:defRPr/>
            </a:pPr>
            <a:endParaRPr lang="en-US" altLang="en-US" sz="1999" dirty="0"/>
          </a:p>
        </p:txBody>
      </p:sp>
      <p:sp>
        <p:nvSpPr>
          <p:cNvPr id="20485" name="TextBox 4">
            <a:extLst>
              <a:ext uri="{FF2B5EF4-FFF2-40B4-BE49-F238E27FC236}">
                <a16:creationId xmlns:a16="http://schemas.microsoft.com/office/drawing/2014/main" id="{FDFBC46C-DB8B-4E95-81BF-6F2114B4C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843" y="3382886"/>
            <a:ext cx="6093985" cy="187064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"/>
              <a:defRPr sz="320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"/>
              <a:defRPr sz="2800">
                <a:solidFill>
                  <a:schemeClr val="tx2"/>
                </a:solidFill>
                <a:latin typeface="Franklin Gothic Book" panose="020B0503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"/>
              <a:defRPr sz="2400">
                <a:solidFill>
                  <a:schemeClr val="tx2"/>
                </a:solidFill>
                <a:latin typeface="Franklin Gothic Book" panose="020B0503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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 2" panose="05020102010507070707" pitchFamily="18" charset="2"/>
              <a:buChar char="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&lt;?xml version="1.0" encoding="ISO-8859-1"?&gt;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&lt;note&gt;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  &lt;to&gt;</a:t>
            </a:r>
            <a:r>
              <a:rPr lang="en-US" altLang="en-US" sz="1651" dirty="0" err="1">
                <a:solidFill>
                  <a:schemeClr val="tx1"/>
                </a:solidFill>
                <a:latin typeface="Arial" panose="020B0604020202020204" pitchFamily="34" charset="0"/>
              </a:rPr>
              <a:t>Tove</a:t>
            </a: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&lt;/to&gt;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  &lt;from&gt;Jani&lt;/from&gt;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  &lt;heading&gt;Reminder&lt;/heading&gt;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  &lt;body&gt;Don't forget me this weekend!&lt;/body&gt;</a:t>
            </a:r>
            <a:b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1651" dirty="0">
                <a:solidFill>
                  <a:schemeClr val="tx1"/>
                </a:solidFill>
                <a:latin typeface="Arial" panose="020B0604020202020204" pitchFamily="34" charset="0"/>
              </a:rPr>
              <a:t>&lt;/note&gt;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1820" y="594162"/>
            <a:ext cx="2202241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775F54"/>
                </a:solidFill>
              </a:rPr>
              <a:t>Examp</a:t>
            </a:r>
            <a:r>
              <a:rPr spc="10" dirty="0">
                <a:solidFill>
                  <a:srgbClr val="775F54"/>
                </a:solidFill>
              </a:rPr>
              <a:t>l</a:t>
            </a:r>
            <a:r>
              <a:rPr dirty="0">
                <a:solidFill>
                  <a:srgbClr val="775F54"/>
                </a:solidFill>
              </a:rPr>
              <a:t>e</a:t>
            </a:r>
          </a:p>
        </p:txBody>
      </p:sp>
      <p:sp>
        <p:nvSpPr>
          <p:cNvPr id="3" name="object 3"/>
          <p:cNvSpPr/>
          <p:nvPr/>
        </p:nvSpPr>
        <p:spPr>
          <a:xfrm>
            <a:off x="1791822" y="1216384"/>
            <a:ext cx="8608358" cy="5163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2032D4-A1BF-4858-9B1F-2489A841078E}"/>
              </a:ext>
            </a:extLst>
          </p:cNvPr>
          <p:cNvSpPr txBox="1"/>
          <p:nvPr/>
        </p:nvSpPr>
        <p:spPr>
          <a:xfrm>
            <a:off x="817302" y="534573"/>
            <a:ext cx="10787110" cy="5894363"/>
          </a:xfrm>
          <a:prstGeom prst="rect">
            <a:avLst/>
          </a:prstGeom>
          <a:noFill/>
        </p:spPr>
        <p:txBody>
          <a:bodyPr wrap="square">
            <a:normAutofit fontScale="92500" lnSpcReduction="10000"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dirty="0" err="1">
                <a:solidFill>
                  <a:srgbClr val="00000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Xlink</a:t>
            </a:r>
            <a:endParaRPr lang="en-US" sz="2400" b="1" dirty="0">
              <a:solidFill>
                <a:srgbClr val="000000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 err="1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XLink</a:t>
            </a:r>
            <a:r>
              <a:rPr lang="en-US" sz="2400" dirty="0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 is used to create hyperlinks within XML documents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Any element in an XML document can behave as a link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With </a:t>
            </a:r>
            <a:r>
              <a:rPr lang="en-US" sz="2400" dirty="0" err="1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XLink</a:t>
            </a:r>
            <a:r>
              <a:rPr lang="en-US" sz="2400" dirty="0">
                <a:solidFill>
                  <a:srgbClr val="FF0000"/>
                </a:solidFill>
                <a:latin typeface="Lucida Calligraphy" panose="03010101010101010101" pitchFamily="66" charset="0"/>
                <a:ea typeface="Calibri" panose="020F0502020204030204" pitchFamily="34" charset="0"/>
                <a:cs typeface="Latha" panose="020B0604020202020204" pitchFamily="34" charset="0"/>
              </a:rPr>
              <a:t>, the links can be defined outside the linked files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1" u="sng" dirty="0" err="1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XLink</a:t>
            </a:r>
            <a:r>
              <a:rPr lang="en-US" sz="2400" b="1" u="sng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 Syntax</a:t>
            </a:r>
            <a:endParaRPr lang="en-US" sz="2400" b="1" u="sng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dirty="0">
              <a:solidFill>
                <a:srgbClr val="000000"/>
              </a:solidFill>
              <a:latin typeface="MV Boli" panose="02000500030200090000" pitchFamily="2" charset="0"/>
              <a:ea typeface="Calibri" panose="020F0502020204030204" pitchFamily="34" charset="0"/>
              <a:cs typeface="MV Boli" panose="02000500030200090000" pitchFamily="2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rgbClr val="0070C0"/>
                </a:solidFill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In HTML, the &lt;a&gt; element defines a hyperlink. However, this is not how it works in XML. In XML documents, you can use whatever element names you want - therefore it is impossible for browsers to predict what link elements will be called in XML documents</a:t>
            </a:r>
            <a:r>
              <a:rPr lang="en-US" sz="2400" dirty="0">
                <a:solidFill>
                  <a:srgbClr val="000000"/>
                </a:solidFill>
                <a:latin typeface="MV Boli" panose="02000500030200090000" pitchFamily="2" charset="0"/>
                <a:ea typeface="Times New Roman" panose="02020603050405020304" pitchFamily="18" charset="0"/>
                <a:cs typeface="MV Boli" panose="02000500030200090000" pitchFamily="2" charset="0"/>
              </a:rPr>
              <a:t>.</a:t>
            </a:r>
            <a:endParaRPr lang="en-US" sz="2400" dirty="0">
              <a:latin typeface="MV Boli" panose="02000500030200090000" pitchFamily="2" charset="0"/>
              <a:ea typeface="Times New Roman" panose="02020603050405020304" pitchFamily="18" charset="0"/>
              <a:cs typeface="MV Boli" panose="02000500030200090000" pitchFamily="2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6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9046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A12EFE-57EC-4F25-88B7-9D25B7C24735}"/>
              </a:ext>
            </a:extLst>
          </p:cNvPr>
          <p:cNvSpPr txBox="1"/>
          <p:nvPr/>
        </p:nvSpPr>
        <p:spPr>
          <a:xfrm>
            <a:off x="609238" y="1010281"/>
            <a:ext cx="11127042" cy="5247249"/>
          </a:xfrm>
          <a:prstGeom prst="rect">
            <a:avLst/>
          </a:prstGeom>
          <a:noFill/>
        </p:spPr>
        <p:txBody>
          <a:bodyPr wrap="square">
            <a:normAutofit fontScale="92500" lnSpcReduction="10000"/>
          </a:bodyPr>
          <a:lstStyle/>
          <a:p>
            <a:pPr>
              <a:spcBef>
                <a:spcPts val="1440"/>
              </a:spcBef>
              <a:spcAft>
                <a:spcPts val="1440"/>
              </a:spcAft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An example of how to use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XLink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</a:rPr>
              <a:t> to create links in an XML document:</a:t>
            </a:r>
          </a:p>
          <a:p>
            <a:pPr>
              <a:spcBef>
                <a:spcPts val="1440"/>
              </a:spcBef>
              <a:spcAft>
                <a:spcPts val="1440"/>
              </a:spcAf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?xml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version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="1.0"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encoding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="UTF-8"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?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&gt;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homepages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xmlns:xlink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="http://www.google.com"&gt;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 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homepage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xlink:type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="simple"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xlink:href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="https://www.yahoo.com"&gt;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Visit yahoo home page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/homepage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 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homepage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xlink:type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="simple"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xlink:href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="http://www.sathyabamauniversity.com"&gt;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Visit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sathyabama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 university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/homepage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/homepages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Latha" panose="020B0604020202020204" pitchFamily="34" charset="0"/>
              </a:rPr>
              <a:t>&gt;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79687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D21B8D-CAA1-42AB-86B2-12D191F5650F}"/>
              </a:ext>
            </a:extLst>
          </p:cNvPr>
          <p:cNvSpPr txBox="1"/>
          <p:nvPr/>
        </p:nvSpPr>
        <p:spPr>
          <a:xfrm>
            <a:off x="690727" y="1594213"/>
            <a:ext cx="1112464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440"/>
              </a:spcBef>
              <a:spcAft>
                <a:spcPts val="1440"/>
              </a:spcAft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get access to 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features we must declare the </a:t>
            </a:r>
            <a:r>
              <a:rPr lang="en-US" sz="2600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namespace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namespace is: "</a:t>
            </a:r>
            <a:r>
              <a:rPr lang="en-US" sz="26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http://www.google.com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</a:t>
            </a:r>
            <a:endParaRPr lang="en-US" sz="2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440"/>
              </a:spcBef>
              <a:spcAft>
                <a:spcPts val="1440"/>
              </a:spcAft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xlink:</a:t>
            </a:r>
            <a:r>
              <a:rPr lang="en-US" sz="2600" dirty="0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xlink:</a:t>
            </a:r>
            <a:r>
              <a:rPr lang="en-US" sz="2600" dirty="0" err="1">
                <a:solidFill>
                  <a:schemeClr val="accent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attributes in the &lt;homepage&gt; elements come from 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namespace.</a:t>
            </a:r>
            <a:endParaRPr lang="en-US" sz="2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440"/>
              </a:spcBef>
              <a:spcAft>
                <a:spcPts val="1440"/>
              </a:spcAft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xlink:type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sz="2600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 creates a simple "HTML-like" link (means "</a:t>
            </a:r>
            <a:r>
              <a:rPr lang="en-US" sz="2600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click here to go there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").</a:t>
            </a:r>
            <a:endParaRPr lang="en-US" sz="2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440"/>
              </a:spcBef>
              <a:spcAft>
                <a:spcPts val="1440"/>
              </a:spcAft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xlink:</a:t>
            </a:r>
            <a:r>
              <a:rPr lang="en-US" sz="2600" dirty="0" err="1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attribute specifies the </a:t>
            </a:r>
            <a:r>
              <a:rPr lang="en-US" sz="26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link to.</a:t>
            </a:r>
            <a:endParaRPr lang="en-US" sz="2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2098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91092" y="6539188"/>
            <a:ext cx="20886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101073"/>
                </a:solidFill>
                <a:latin typeface="Courier New"/>
                <a:cs typeface="Courier New"/>
              </a:rPr>
              <a:t>15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58792" y="1224507"/>
            <a:ext cx="2209785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FF0000"/>
                </a:solidFill>
              </a:rPr>
              <a:t>XPath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9446" y="2579983"/>
            <a:ext cx="9728478" cy="242630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79400" marR="673100" indent="-266700" algn="just">
              <a:lnSpc>
                <a:spcPts val="2600"/>
              </a:lnSpc>
              <a:spcBef>
                <a:spcPts val="219"/>
              </a:spcBef>
              <a:buClr>
                <a:srgbClr val="00AEEF"/>
              </a:buClr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XPath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(select) parts of documents using path</a:t>
            </a:r>
            <a:r>
              <a:rPr sz="2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expressions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0670" indent="-268605" algn="just">
              <a:spcBef>
                <a:spcPts val="405"/>
              </a:spcBef>
              <a:buClr>
                <a:srgbClr val="00AEEF"/>
              </a:buClr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expression is 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of steps separated by</a:t>
            </a:r>
            <a:r>
              <a:rPr sz="25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“/”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0670" indent="-268605" algn="just">
              <a:spcBef>
                <a:spcPts val="405"/>
              </a:spcBef>
              <a:buClr>
                <a:srgbClr val="00AEEF"/>
              </a:buClr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of file names in 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  <a:r>
              <a:rPr sz="25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hierarchy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9400" marR="302260" indent="-266700" algn="just">
              <a:lnSpc>
                <a:spcPct val="99800"/>
              </a:lnSpc>
              <a:spcBef>
                <a:spcPts val="550"/>
              </a:spcBef>
              <a:buClr>
                <a:srgbClr val="00AEEF"/>
              </a:buClr>
              <a:buFont typeface="Arial"/>
              <a:buChar char="•"/>
              <a:tabLst>
                <a:tab pos="281305" algn="l"/>
              </a:tabLst>
            </a:pP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path expression: 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values that along with</a:t>
            </a:r>
            <a:r>
              <a:rPr lang="en-US"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containing elements/attributes 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 </a:t>
            </a:r>
            <a:r>
              <a:rPr sz="25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specified  path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275" y="1181086"/>
            <a:ext cx="3365024" cy="4560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</a:rPr>
              <a:t>XPath</a:t>
            </a:r>
            <a:r>
              <a:rPr sz="3200" spc="-75" dirty="0">
                <a:solidFill>
                  <a:srgbClr val="FF0000"/>
                </a:solidFill>
              </a:rPr>
              <a:t> </a:t>
            </a:r>
            <a:r>
              <a:rPr sz="3200" spc="-5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1597" y="1772767"/>
            <a:ext cx="471872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" dirty="0">
                <a:solidFill>
                  <a:srgbClr val="0066CC"/>
                </a:solidFill>
                <a:latin typeface="Courier New"/>
                <a:cs typeface="Courier New"/>
              </a:rPr>
              <a:t>/university/instructor</a:t>
            </a:r>
            <a:endParaRPr sz="2800" dirty="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26091" y="1320012"/>
            <a:ext cx="1854352" cy="368300"/>
            <a:chOff x="4802149" y="1320012"/>
            <a:chExt cx="1854835" cy="368300"/>
          </a:xfrm>
        </p:grpSpPr>
        <p:sp>
          <p:nvSpPr>
            <p:cNvPr id="5" name="object 5"/>
            <p:cNvSpPr/>
            <p:nvPr/>
          </p:nvSpPr>
          <p:spPr>
            <a:xfrm>
              <a:off x="4821199" y="1339058"/>
              <a:ext cx="1816735" cy="330200"/>
            </a:xfrm>
            <a:custGeom>
              <a:avLst/>
              <a:gdLst/>
              <a:ahLst/>
              <a:cxnLst/>
              <a:rect l="l" t="t" r="r" b="b"/>
              <a:pathLst>
                <a:path w="1816734" h="330200">
                  <a:moveTo>
                    <a:pt x="1816658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816658" y="329975"/>
                  </a:lnTo>
                  <a:lnTo>
                    <a:pt x="1816658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21199" y="1339062"/>
              <a:ext cx="1816735" cy="330200"/>
            </a:xfrm>
            <a:custGeom>
              <a:avLst/>
              <a:gdLst/>
              <a:ahLst/>
              <a:cxnLst/>
              <a:rect l="l" t="t" r="r" b="b"/>
              <a:pathLst>
                <a:path w="1816734" h="330200">
                  <a:moveTo>
                    <a:pt x="0" y="0"/>
                  </a:moveTo>
                  <a:lnTo>
                    <a:pt x="1816658" y="0"/>
                  </a:lnTo>
                  <a:lnTo>
                    <a:pt x="181665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38726" y="878284"/>
            <a:ext cx="189752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4D99"/>
                </a:solidFill>
                <a:latin typeface="Courier New"/>
                <a:cs typeface="Courier New"/>
              </a:rPr>
              <a:t>ROOT</a:t>
            </a:r>
            <a:endParaRPr dirty="0">
              <a:latin typeface="Courier New"/>
              <a:cs typeface="Courier New"/>
            </a:endParaRPr>
          </a:p>
          <a:p>
            <a:pPr marL="665480">
              <a:spcBef>
                <a:spcPts val="169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university</a:t>
            </a:r>
            <a:endParaRPr sz="1600" dirty="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32430" y="1156588"/>
            <a:ext cx="3638237" cy="4447540"/>
            <a:chOff x="4508410" y="1156588"/>
            <a:chExt cx="3639185" cy="4447540"/>
          </a:xfrm>
        </p:grpSpPr>
        <p:sp>
          <p:nvSpPr>
            <p:cNvPr id="9" name="object 9"/>
            <p:cNvSpPr/>
            <p:nvPr/>
          </p:nvSpPr>
          <p:spPr>
            <a:xfrm>
              <a:off x="4527460" y="1175638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27462" y="150248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76278" y="3318937"/>
              <a:ext cx="1718945" cy="330200"/>
            </a:xfrm>
            <a:custGeom>
              <a:avLst/>
              <a:gdLst/>
              <a:ahLst/>
              <a:cxnLst/>
              <a:rect l="l" t="t" r="r" b="b"/>
              <a:pathLst>
                <a:path w="1718945" h="330200">
                  <a:moveTo>
                    <a:pt x="171879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718792" y="329975"/>
                  </a:lnTo>
                  <a:lnTo>
                    <a:pt x="1718792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76278" y="3318929"/>
              <a:ext cx="1718945" cy="330200"/>
            </a:xfrm>
            <a:custGeom>
              <a:avLst/>
              <a:gdLst/>
              <a:ahLst/>
              <a:cxnLst/>
              <a:rect l="l" t="t" r="r" b="b"/>
              <a:pathLst>
                <a:path w="1718945" h="330200">
                  <a:moveTo>
                    <a:pt x="0" y="0"/>
                  </a:moveTo>
                  <a:lnTo>
                    <a:pt x="1718788" y="0"/>
                  </a:lnTo>
                  <a:lnTo>
                    <a:pt x="171878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82540" y="2318880"/>
              <a:ext cx="0" cy="3265804"/>
            </a:xfrm>
            <a:custGeom>
              <a:avLst/>
              <a:gdLst/>
              <a:ahLst/>
              <a:cxnLst/>
              <a:rect l="l" t="t" r="r" b="b"/>
              <a:pathLst>
                <a:path h="3265804">
                  <a:moveTo>
                    <a:pt x="0" y="0"/>
                  </a:moveTo>
                  <a:lnTo>
                    <a:pt x="1" y="3265577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2541" y="3429000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37618" y="3624821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37618" y="4245394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0"/>
                  </a:moveTo>
                  <a:lnTo>
                    <a:pt x="1" y="35924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31357" y="3788241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31357" y="3788244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37620" y="39185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2697" y="414748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86436" y="4245390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6435" y="4245394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2699" y="440881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76278" y="1926522"/>
              <a:ext cx="1702435" cy="330200"/>
            </a:xfrm>
            <a:custGeom>
              <a:avLst/>
              <a:gdLst/>
              <a:ahLst/>
              <a:cxnLst/>
              <a:rect l="l" t="t" r="r" b="b"/>
              <a:pathLst>
                <a:path w="1702434" h="330200">
                  <a:moveTo>
                    <a:pt x="1701850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701850" y="329975"/>
                  </a:lnTo>
                  <a:lnTo>
                    <a:pt x="1701850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76278" y="1926513"/>
              <a:ext cx="1702435" cy="330200"/>
            </a:xfrm>
            <a:custGeom>
              <a:avLst/>
              <a:gdLst/>
              <a:ahLst/>
              <a:cxnLst/>
              <a:rect l="l" t="t" r="r" b="b"/>
              <a:pathLst>
                <a:path w="1702434" h="330200">
                  <a:moveTo>
                    <a:pt x="0" y="0"/>
                  </a:moveTo>
                  <a:lnTo>
                    <a:pt x="1701848" y="0"/>
                  </a:lnTo>
                  <a:lnTo>
                    <a:pt x="170184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046474" y="1955291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435957" y="2397023"/>
            <a:ext cx="2234618" cy="825500"/>
            <a:chOff x="5912306" y="2397023"/>
            <a:chExt cx="2235200" cy="825500"/>
          </a:xfrm>
        </p:grpSpPr>
        <p:sp>
          <p:nvSpPr>
            <p:cNvPr id="28" name="object 28"/>
            <p:cNvSpPr/>
            <p:nvPr/>
          </p:nvSpPr>
          <p:spPr>
            <a:xfrm>
              <a:off x="5931357" y="2416069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31356" y="241607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86436" y="2873218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6435" y="2873222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046475" y="2444838"/>
            <a:ext cx="2354602" cy="21339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769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 dirty="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1450" dirty="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_123456789</a:t>
            </a:r>
            <a:endParaRPr sz="1600" dirty="0">
              <a:latin typeface="Courier New"/>
              <a:cs typeface="Courier New"/>
            </a:endParaRPr>
          </a:p>
          <a:p>
            <a:pPr marL="12700">
              <a:spcBef>
                <a:spcPts val="159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 dirty="0"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1550" dirty="0">
              <a:latin typeface="Courier New"/>
              <a:cs typeface="Courier New"/>
            </a:endParaRPr>
          </a:p>
          <a:p>
            <a:pPr marL="56769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 dirty="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1450" dirty="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_333445555</a:t>
            </a:r>
            <a:endParaRPr sz="1600" dirty="0">
              <a:latin typeface="Courier New"/>
              <a:cs typeface="Courier New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587363" y="1679260"/>
            <a:ext cx="3015465" cy="4482465"/>
            <a:chOff x="5063490" y="1679257"/>
            <a:chExt cx="3016250" cy="4482465"/>
          </a:xfrm>
        </p:grpSpPr>
        <p:sp>
          <p:nvSpPr>
            <p:cNvPr id="34" name="object 34"/>
            <p:cNvSpPr/>
            <p:nvPr/>
          </p:nvSpPr>
          <p:spPr>
            <a:xfrm>
              <a:off x="5082540" y="20244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82541" y="2056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37618" y="225265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37618" y="287322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37620" y="25463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92697" y="27753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92699" y="30366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82540" y="1698307"/>
              <a:ext cx="0" cy="424815"/>
            </a:xfrm>
            <a:custGeom>
              <a:avLst/>
              <a:gdLst/>
              <a:ahLst/>
              <a:cxnLst/>
              <a:rect l="l" t="t" r="r" b="b"/>
              <a:pathLst>
                <a:path h="424814">
                  <a:moveTo>
                    <a:pt x="0" y="0"/>
                  </a:moveTo>
                  <a:lnTo>
                    <a:pt x="1" y="424754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76278" y="4865963"/>
              <a:ext cx="1668145" cy="330200"/>
            </a:xfrm>
            <a:custGeom>
              <a:avLst/>
              <a:gdLst/>
              <a:ahLst/>
              <a:cxnLst/>
              <a:rect l="l" t="t" r="r" b="b"/>
              <a:pathLst>
                <a:path w="1668145" h="330200">
                  <a:moveTo>
                    <a:pt x="166799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67992" y="329975"/>
                  </a:lnTo>
                  <a:lnTo>
                    <a:pt x="1667992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76278" y="4865966"/>
              <a:ext cx="1668145" cy="330200"/>
            </a:xfrm>
            <a:custGeom>
              <a:avLst/>
              <a:gdLst/>
              <a:ahLst/>
              <a:cxnLst/>
              <a:rect l="l" t="t" r="r" b="b"/>
              <a:pathLst>
                <a:path w="1668145" h="330200">
                  <a:moveTo>
                    <a:pt x="0" y="0"/>
                  </a:moveTo>
                  <a:lnTo>
                    <a:pt x="1667988" y="0"/>
                  </a:lnTo>
                  <a:lnTo>
                    <a:pt x="166798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31357" y="5355516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1357" y="535551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486436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1573834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73834" y="329975"/>
                  </a:lnTo>
                  <a:lnTo>
                    <a:pt x="1573834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86435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0" y="0"/>
                  </a:moveTo>
                  <a:lnTo>
                    <a:pt x="1573838" y="0"/>
                  </a:lnTo>
                  <a:lnTo>
                    <a:pt x="157383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046475" y="4894745"/>
            <a:ext cx="2354602" cy="1236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1700">
              <a:latin typeface="Courier New"/>
              <a:cs typeface="Courier New"/>
            </a:endParaRPr>
          </a:p>
          <a:p>
            <a:pPr marL="56769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_999887777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61341" y="581267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1" y="5543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6581017" y="4977231"/>
            <a:ext cx="1429013" cy="1554480"/>
            <a:chOff x="5057140" y="4977231"/>
            <a:chExt cx="1429385" cy="1554480"/>
          </a:xfrm>
        </p:grpSpPr>
        <p:sp>
          <p:nvSpPr>
            <p:cNvPr id="51" name="object 51"/>
            <p:cNvSpPr/>
            <p:nvPr/>
          </p:nvSpPr>
          <p:spPr>
            <a:xfrm>
              <a:off x="5082541" y="499628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37618" y="519209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37620" y="5485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92697" y="571475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2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92699" y="597609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082540" y="5518937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1" y="1012209"/>
                  </a:lnTo>
                </a:path>
              </a:pathLst>
            </a:custGeom>
            <a:ln w="507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96" y="1281627"/>
            <a:ext cx="2792003" cy="4006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</a:rPr>
              <a:t>XPath</a:t>
            </a:r>
            <a:r>
              <a:rPr sz="2800" spc="-65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1597" y="2026767"/>
            <a:ext cx="471872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" dirty="0">
                <a:solidFill>
                  <a:srgbClr val="C20042"/>
                </a:solidFill>
                <a:latin typeface="Courier New"/>
                <a:cs typeface="Courier New"/>
              </a:rPr>
              <a:t>/</a:t>
            </a:r>
            <a:r>
              <a:rPr sz="2800" b="1" spc="-5" dirty="0">
                <a:solidFill>
                  <a:srgbClr val="0066CC"/>
                </a:solidFill>
                <a:latin typeface="Courier New"/>
                <a:cs typeface="Courier New"/>
              </a:rPr>
              <a:t>university/instructor</a:t>
            </a:r>
            <a:endParaRPr sz="28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42070" y="696382"/>
            <a:ext cx="2452366" cy="991869"/>
            <a:chOff x="4017924" y="696379"/>
            <a:chExt cx="2453005" cy="991869"/>
          </a:xfrm>
        </p:grpSpPr>
        <p:sp>
          <p:nvSpPr>
            <p:cNvPr id="5" name="object 5"/>
            <p:cNvSpPr/>
            <p:nvPr/>
          </p:nvSpPr>
          <p:spPr>
            <a:xfrm>
              <a:off x="4049674" y="728129"/>
              <a:ext cx="1064260" cy="609600"/>
            </a:xfrm>
            <a:custGeom>
              <a:avLst/>
              <a:gdLst/>
              <a:ahLst/>
              <a:cxnLst/>
              <a:rect l="l" t="t" r="r" b="b"/>
              <a:pathLst>
                <a:path w="1064260" h="609600">
                  <a:moveTo>
                    <a:pt x="0" y="304799"/>
                  </a:moveTo>
                  <a:lnTo>
                    <a:pt x="12272" y="239413"/>
                  </a:lnTo>
                  <a:lnTo>
                    <a:pt x="47359" y="178913"/>
                  </a:lnTo>
                  <a:lnTo>
                    <a:pt x="102662" y="124789"/>
                  </a:lnTo>
                  <a:lnTo>
                    <a:pt x="137084" y="100582"/>
                  </a:lnTo>
                  <a:lnTo>
                    <a:pt x="175587" y="78526"/>
                  </a:lnTo>
                  <a:lnTo>
                    <a:pt x="217845" y="58808"/>
                  </a:lnTo>
                  <a:lnTo>
                    <a:pt x="263535" y="41614"/>
                  </a:lnTo>
                  <a:lnTo>
                    <a:pt x="312331" y="27128"/>
                  </a:lnTo>
                  <a:lnTo>
                    <a:pt x="363910" y="15538"/>
                  </a:lnTo>
                  <a:lnTo>
                    <a:pt x="417946" y="7030"/>
                  </a:lnTo>
                  <a:lnTo>
                    <a:pt x="474115" y="1788"/>
                  </a:lnTo>
                  <a:lnTo>
                    <a:pt x="532092" y="0"/>
                  </a:lnTo>
                  <a:lnTo>
                    <a:pt x="590070" y="1788"/>
                  </a:lnTo>
                  <a:lnTo>
                    <a:pt x="646239" y="7030"/>
                  </a:lnTo>
                  <a:lnTo>
                    <a:pt x="700275" y="15538"/>
                  </a:lnTo>
                  <a:lnTo>
                    <a:pt x="751854" y="27128"/>
                  </a:lnTo>
                  <a:lnTo>
                    <a:pt x="800651" y="41614"/>
                  </a:lnTo>
                  <a:lnTo>
                    <a:pt x="846341" y="58808"/>
                  </a:lnTo>
                  <a:lnTo>
                    <a:pt x="888599" y="78526"/>
                  </a:lnTo>
                  <a:lnTo>
                    <a:pt x="927102" y="100582"/>
                  </a:lnTo>
                  <a:lnTo>
                    <a:pt x="961524" y="124789"/>
                  </a:lnTo>
                  <a:lnTo>
                    <a:pt x="991542" y="150961"/>
                  </a:lnTo>
                  <a:lnTo>
                    <a:pt x="1037062" y="208459"/>
                  </a:lnTo>
                  <a:lnTo>
                    <a:pt x="1061066" y="271588"/>
                  </a:lnTo>
                  <a:lnTo>
                    <a:pt x="1064189" y="304799"/>
                  </a:lnTo>
                  <a:lnTo>
                    <a:pt x="1061066" y="338011"/>
                  </a:lnTo>
                  <a:lnTo>
                    <a:pt x="1037062" y="401140"/>
                  </a:lnTo>
                  <a:lnTo>
                    <a:pt x="991542" y="458637"/>
                  </a:lnTo>
                  <a:lnTo>
                    <a:pt x="961524" y="484810"/>
                  </a:lnTo>
                  <a:lnTo>
                    <a:pt x="927102" y="509017"/>
                  </a:lnTo>
                  <a:lnTo>
                    <a:pt x="888599" y="531072"/>
                  </a:lnTo>
                  <a:lnTo>
                    <a:pt x="846341" y="550790"/>
                  </a:lnTo>
                  <a:lnTo>
                    <a:pt x="800651" y="567985"/>
                  </a:lnTo>
                  <a:lnTo>
                    <a:pt x="751854" y="582470"/>
                  </a:lnTo>
                  <a:lnTo>
                    <a:pt x="700275" y="594060"/>
                  </a:lnTo>
                  <a:lnTo>
                    <a:pt x="646239" y="602569"/>
                  </a:lnTo>
                  <a:lnTo>
                    <a:pt x="590070" y="607811"/>
                  </a:lnTo>
                  <a:lnTo>
                    <a:pt x="532092" y="609599"/>
                  </a:lnTo>
                  <a:lnTo>
                    <a:pt x="474115" y="607811"/>
                  </a:lnTo>
                  <a:lnTo>
                    <a:pt x="417946" y="602569"/>
                  </a:lnTo>
                  <a:lnTo>
                    <a:pt x="363910" y="594060"/>
                  </a:lnTo>
                  <a:lnTo>
                    <a:pt x="312331" y="582470"/>
                  </a:lnTo>
                  <a:lnTo>
                    <a:pt x="263535" y="567985"/>
                  </a:lnTo>
                  <a:lnTo>
                    <a:pt x="217845" y="550790"/>
                  </a:lnTo>
                  <a:lnTo>
                    <a:pt x="175587" y="531072"/>
                  </a:lnTo>
                  <a:lnTo>
                    <a:pt x="137084" y="509017"/>
                  </a:lnTo>
                  <a:lnTo>
                    <a:pt x="102662" y="484810"/>
                  </a:lnTo>
                  <a:lnTo>
                    <a:pt x="72646" y="458637"/>
                  </a:lnTo>
                  <a:lnTo>
                    <a:pt x="27126" y="401140"/>
                  </a:lnTo>
                  <a:lnTo>
                    <a:pt x="3122" y="338011"/>
                  </a:lnTo>
                  <a:lnTo>
                    <a:pt x="0" y="304799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21199" y="1339058"/>
              <a:ext cx="1630680" cy="330200"/>
            </a:xfrm>
            <a:custGeom>
              <a:avLst/>
              <a:gdLst/>
              <a:ahLst/>
              <a:cxnLst/>
              <a:rect l="l" t="t" r="r" b="b"/>
              <a:pathLst>
                <a:path w="1630679" h="330200">
                  <a:moveTo>
                    <a:pt x="1630400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30400" y="329975"/>
                  </a:lnTo>
                  <a:lnTo>
                    <a:pt x="1630400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21199" y="1339062"/>
              <a:ext cx="1630680" cy="330200"/>
            </a:xfrm>
            <a:custGeom>
              <a:avLst/>
              <a:gdLst/>
              <a:ahLst/>
              <a:cxnLst/>
              <a:rect l="l" t="t" r="r" b="b"/>
              <a:pathLst>
                <a:path w="1630679" h="330200">
                  <a:moveTo>
                    <a:pt x="0" y="0"/>
                  </a:moveTo>
                  <a:lnTo>
                    <a:pt x="1630398" y="0"/>
                  </a:lnTo>
                  <a:lnTo>
                    <a:pt x="163039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38726" y="878284"/>
            <a:ext cx="189752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4D99"/>
                </a:solidFill>
                <a:latin typeface="Courier New"/>
                <a:cs typeface="Courier New"/>
              </a:rPr>
              <a:t>ROOT</a:t>
            </a:r>
            <a:endParaRPr>
              <a:latin typeface="Courier New"/>
              <a:cs typeface="Courier New"/>
            </a:endParaRPr>
          </a:p>
          <a:p>
            <a:pPr marL="665480">
              <a:spcBef>
                <a:spcPts val="169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university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32430" y="1156588"/>
            <a:ext cx="3638237" cy="4447540"/>
            <a:chOff x="4508410" y="1156588"/>
            <a:chExt cx="3639185" cy="4447540"/>
          </a:xfrm>
        </p:grpSpPr>
        <p:sp>
          <p:nvSpPr>
            <p:cNvPr id="10" name="object 10"/>
            <p:cNvSpPr/>
            <p:nvPr/>
          </p:nvSpPr>
          <p:spPr>
            <a:xfrm>
              <a:off x="4527460" y="1175638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27462" y="150248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76278" y="3298694"/>
              <a:ext cx="1583690" cy="330200"/>
            </a:xfrm>
            <a:custGeom>
              <a:avLst/>
              <a:gdLst/>
              <a:ahLst/>
              <a:cxnLst/>
              <a:rect l="l" t="t" r="r" b="b"/>
              <a:pathLst>
                <a:path w="1583690" h="330200">
                  <a:moveTo>
                    <a:pt x="1583321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83321" y="329975"/>
                  </a:lnTo>
                  <a:lnTo>
                    <a:pt x="1583321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76278" y="3298698"/>
              <a:ext cx="1583690" cy="330200"/>
            </a:xfrm>
            <a:custGeom>
              <a:avLst/>
              <a:gdLst/>
              <a:ahLst/>
              <a:cxnLst/>
              <a:rect l="l" t="t" r="r" b="b"/>
              <a:pathLst>
                <a:path w="1583690" h="330200">
                  <a:moveTo>
                    <a:pt x="0" y="0"/>
                  </a:moveTo>
                  <a:lnTo>
                    <a:pt x="1583318" y="0"/>
                  </a:lnTo>
                  <a:lnTo>
                    <a:pt x="158331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2540" y="2318880"/>
              <a:ext cx="0" cy="3265804"/>
            </a:xfrm>
            <a:custGeom>
              <a:avLst/>
              <a:gdLst/>
              <a:ahLst/>
              <a:cxnLst/>
              <a:rect l="l" t="t" r="r" b="b"/>
              <a:pathLst>
                <a:path h="3265804">
                  <a:moveTo>
                    <a:pt x="0" y="0"/>
                  </a:moveTo>
                  <a:lnTo>
                    <a:pt x="1" y="3265577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82541" y="3429000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37618" y="3624821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37618" y="4245394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0"/>
                  </a:moveTo>
                  <a:lnTo>
                    <a:pt x="1" y="35924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31357" y="3788241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31357" y="3788244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37620" y="39185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2697" y="414748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6436" y="4245390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86435" y="4245394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92699" y="440881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76278" y="1926522"/>
              <a:ext cx="1617345" cy="330200"/>
            </a:xfrm>
            <a:custGeom>
              <a:avLst/>
              <a:gdLst/>
              <a:ahLst/>
              <a:cxnLst/>
              <a:rect l="l" t="t" r="r" b="b"/>
              <a:pathLst>
                <a:path w="1617345" h="330200">
                  <a:moveTo>
                    <a:pt x="161719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17192" y="329975"/>
                  </a:lnTo>
                  <a:lnTo>
                    <a:pt x="1617192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376278" y="1926513"/>
              <a:ext cx="1617345" cy="330200"/>
            </a:xfrm>
            <a:custGeom>
              <a:avLst/>
              <a:gdLst/>
              <a:ahLst/>
              <a:cxnLst/>
              <a:rect l="l" t="t" r="r" b="b"/>
              <a:pathLst>
                <a:path w="1617345" h="330200">
                  <a:moveTo>
                    <a:pt x="0" y="0"/>
                  </a:moveTo>
                  <a:lnTo>
                    <a:pt x="1617188" y="0"/>
                  </a:lnTo>
                  <a:lnTo>
                    <a:pt x="161718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046474" y="1955291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435957" y="2397023"/>
            <a:ext cx="2234618" cy="825500"/>
            <a:chOff x="5912306" y="2397023"/>
            <a:chExt cx="2235200" cy="825500"/>
          </a:xfrm>
        </p:grpSpPr>
        <p:sp>
          <p:nvSpPr>
            <p:cNvPr id="29" name="object 29"/>
            <p:cNvSpPr/>
            <p:nvPr/>
          </p:nvSpPr>
          <p:spPr>
            <a:xfrm>
              <a:off x="5931357" y="2416069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31356" y="241607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86436" y="2873218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86435" y="2873222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046475" y="2444841"/>
            <a:ext cx="2354602" cy="21313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769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_123456789</a:t>
            </a:r>
            <a:endParaRPr sz="1600">
              <a:latin typeface="Courier New"/>
              <a:cs typeface="Courier New"/>
            </a:endParaRPr>
          </a:p>
          <a:p>
            <a:pPr marL="12700">
              <a:spcBef>
                <a:spcPts val="143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10"/>
              </a:spcBef>
            </a:pPr>
            <a:endParaRPr sz="1700">
              <a:latin typeface="Courier New"/>
              <a:cs typeface="Courier New"/>
            </a:endParaRPr>
          </a:p>
          <a:p>
            <a:pPr marL="56769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_333445555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587363" y="1679260"/>
            <a:ext cx="3015465" cy="4482465"/>
            <a:chOff x="5063490" y="1679257"/>
            <a:chExt cx="3016250" cy="4482465"/>
          </a:xfrm>
        </p:grpSpPr>
        <p:sp>
          <p:nvSpPr>
            <p:cNvPr id="35" name="object 35"/>
            <p:cNvSpPr/>
            <p:nvPr/>
          </p:nvSpPr>
          <p:spPr>
            <a:xfrm>
              <a:off x="5082540" y="20244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82541" y="2056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37618" y="225265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37618" y="287322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37620" y="25463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92697" y="27753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92699" y="30366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82540" y="1698307"/>
              <a:ext cx="0" cy="424815"/>
            </a:xfrm>
            <a:custGeom>
              <a:avLst/>
              <a:gdLst/>
              <a:ahLst/>
              <a:cxnLst/>
              <a:rect l="l" t="t" r="r" b="b"/>
              <a:pathLst>
                <a:path h="424814">
                  <a:moveTo>
                    <a:pt x="0" y="0"/>
                  </a:moveTo>
                  <a:lnTo>
                    <a:pt x="1" y="424754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76278" y="4865963"/>
              <a:ext cx="1600835" cy="330200"/>
            </a:xfrm>
            <a:custGeom>
              <a:avLst/>
              <a:gdLst/>
              <a:ahLst/>
              <a:cxnLst/>
              <a:rect l="l" t="t" r="r" b="b"/>
              <a:pathLst>
                <a:path w="1600834" h="330200">
                  <a:moveTo>
                    <a:pt x="1600250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00250" y="329975"/>
                  </a:lnTo>
                  <a:lnTo>
                    <a:pt x="1600250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376278" y="4865966"/>
              <a:ext cx="1600835" cy="330200"/>
            </a:xfrm>
            <a:custGeom>
              <a:avLst/>
              <a:gdLst/>
              <a:ahLst/>
              <a:cxnLst/>
              <a:rect l="l" t="t" r="r" b="b"/>
              <a:pathLst>
                <a:path w="1600834" h="330200">
                  <a:moveTo>
                    <a:pt x="0" y="0"/>
                  </a:moveTo>
                  <a:lnTo>
                    <a:pt x="1600248" y="0"/>
                  </a:lnTo>
                  <a:lnTo>
                    <a:pt x="160024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1357" y="5355516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931357" y="535551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86436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1573834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73834" y="329975"/>
                  </a:lnTo>
                  <a:lnTo>
                    <a:pt x="1573834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86435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0" y="0"/>
                  </a:moveTo>
                  <a:lnTo>
                    <a:pt x="1573838" y="0"/>
                  </a:lnTo>
                  <a:lnTo>
                    <a:pt x="157383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046475" y="4894745"/>
            <a:ext cx="2354602" cy="12362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1700">
              <a:latin typeface="Courier New"/>
              <a:cs typeface="Courier New"/>
            </a:endParaRPr>
          </a:p>
          <a:p>
            <a:pPr marL="56769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  <a:p>
            <a:pPr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1122680"/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_999887777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161341" y="581267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1" y="5543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6581017" y="4977231"/>
            <a:ext cx="1429013" cy="1554480"/>
            <a:chOff x="5057140" y="4977231"/>
            <a:chExt cx="1429385" cy="1554480"/>
          </a:xfrm>
        </p:grpSpPr>
        <p:sp>
          <p:nvSpPr>
            <p:cNvPr id="52" name="object 52"/>
            <p:cNvSpPr/>
            <p:nvPr/>
          </p:nvSpPr>
          <p:spPr>
            <a:xfrm>
              <a:off x="5082541" y="499628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37618" y="519209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637620" y="5485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92697" y="571475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2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92699" y="597609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082540" y="5518937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1" y="1012209"/>
                  </a:lnTo>
                </a:path>
              </a:pathLst>
            </a:custGeom>
            <a:ln w="507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199" y="1669841"/>
            <a:ext cx="3608646" cy="4006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</a:rPr>
              <a:t>XPath</a:t>
            </a:r>
            <a:r>
              <a:rPr sz="2800" spc="-5" dirty="0">
                <a:solidFill>
                  <a:srgbClr val="FF0000"/>
                </a:solidFill>
              </a:rPr>
              <a:t>(example)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68121" y="2465289"/>
            <a:ext cx="2585681" cy="88165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3300"/>
              </a:lnSpc>
              <a:spcBef>
                <a:spcPts val="260"/>
              </a:spcBef>
            </a:pPr>
            <a:r>
              <a:rPr sz="2800" b="1" dirty="0">
                <a:solidFill>
                  <a:srgbClr val="0066CC"/>
                </a:solidFill>
                <a:latin typeface="Courier New"/>
                <a:cs typeface="Courier New"/>
              </a:rPr>
              <a:t>/</a:t>
            </a:r>
            <a:r>
              <a:rPr sz="2800" b="1" dirty="0">
                <a:solidFill>
                  <a:srgbClr val="C20042"/>
                </a:solidFill>
                <a:latin typeface="Courier New"/>
                <a:cs typeface="Courier New"/>
              </a:rPr>
              <a:t>universit</a:t>
            </a:r>
            <a:r>
              <a:rPr sz="2800" b="1" spc="-5" dirty="0">
                <a:solidFill>
                  <a:srgbClr val="C20042"/>
                </a:solidFill>
                <a:latin typeface="Courier New"/>
                <a:cs typeface="Courier New"/>
              </a:rPr>
              <a:t>y</a:t>
            </a:r>
            <a:r>
              <a:rPr sz="2800" b="1" dirty="0">
                <a:solidFill>
                  <a:srgbClr val="0066CC"/>
                </a:solidFill>
                <a:latin typeface="Courier New"/>
                <a:cs typeface="Courier New"/>
              </a:rPr>
              <a:t>/  </a:t>
            </a:r>
            <a:r>
              <a:rPr sz="2800" b="1" spc="-5" dirty="0">
                <a:solidFill>
                  <a:srgbClr val="0066CC"/>
                </a:solidFill>
                <a:latin typeface="Courier New"/>
                <a:cs typeface="Courier New"/>
              </a:rPr>
              <a:t>instructor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45214" y="1146939"/>
            <a:ext cx="2041628" cy="699135"/>
          </a:xfrm>
          <a:custGeom>
            <a:avLst/>
            <a:gdLst/>
            <a:ahLst/>
            <a:cxnLst/>
            <a:rect l="l" t="t" r="r" b="b"/>
            <a:pathLst>
              <a:path w="2042159" h="699135">
                <a:moveTo>
                  <a:pt x="0" y="349401"/>
                </a:moveTo>
                <a:lnTo>
                  <a:pt x="9321" y="301990"/>
                </a:lnTo>
                <a:lnTo>
                  <a:pt x="36473" y="256517"/>
                </a:lnTo>
                <a:lnTo>
                  <a:pt x="80241" y="213398"/>
                </a:lnTo>
                <a:lnTo>
                  <a:pt x="139407" y="173052"/>
                </a:lnTo>
                <a:lnTo>
                  <a:pt x="174384" y="154048"/>
                </a:lnTo>
                <a:lnTo>
                  <a:pt x="212754" y="135892"/>
                </a:lnTo>
                <a:lnTo>
                  <a:pt x="254366" y="118638"/>
                </a:lnTo>
                <a:lnTo>
                  <a:pt x="299067" y="102337"/>
                </a:lnTo>
                <a:lnTo>
                  <a:pt x="346705" y="87041"/>
                </a:lnTo>
                <a:lnTo>
                  <a:pt x="397128" y="72802"/>
                </a:lnTo>
                <a:lnTo>
                  <a:pt x="450184" y="59672"/>
                </a:lnTo>
                <a:lnTo>
                  <a:pt x="505721" y="47703"/>
                </a:lnTo>
                <a:lnTo>
                  <a:pt x="563586" y="36948"/>
                </a:lnTo>
                <a:lnTo>
                  <a:pt x="623629" y="27457"/>
                </a:lnTo>
                <a:lnTo>
                  <a:pt x="685696" y="19284"/>
                </a:lnTo>
                <a:lnTo>
                  <a:pt x="749636" y="12480"/>
                </a:lnTo>
                <a:lnTo>
                  <a:pt x="815296" y="7098"/>
                </a:lnTo>
                <a:lnTo>
                  <a:pt x="882525" y="3189"/>
                </a:lnTo>
                <a:lnTo>
                  <a:pt x="951170" y="806"/>
                </a:lnTo>
                <a:lnTo>
                  <a:pt x="1021079" y="0"/>
                </a:lnTo>
                <a:lnTo>
                  <a:pt x="1090989" y="806"/>
                </a:lnTo>
                <a:lnTo>
                  <a:pt x="1159634" y="3189"/>
                </a:lnTo>
                <a:lnTo>
                  <a:pt x="1226863" y="7098"/>
                </a:lnTo>
                <a:lnTo>
                  <a:pt x="1292523" y="12480"/>
                </a:lnTo>
                <a:lnTo>
                  <a:pt x="1356463" y="19284"/>
                </a:lnTo>
                <a:lnTo>
                  <a:pt x="1418530" y="27457"/>
                </a:lnTo>
                <a:lnTo>
                  <a:pt x="1478573" y="36948"/>
                </a:lnTo>
                <a:lnTo>
                  <a:pt x="1536439" y="47703"/>
                </a:lnTo>
                <a:lnTo>
                  <a:pt x="1591975" y="59672"/>
                </a:lnTo>
                <a:lnTo>
                  <a:pt x="1645031" y="72802"/>
                </a:lnTo>
                <a:lnTo>
                  <a:pt x="1695454" y="87041"/>
                </a:lnTo>
                <a:lnTo>
                  <a:pt x="1743092" y="102337"/>
                </a:lnTo>
                <a:lnTo>
                  <a:pt x="1787793" y="118638"/>
                </a:lnTo>
                <a:lnTo>
                  <a:pt x="1829404" y="135892"/>
                </a:lnTo>
                <a:lnTo>
                  <a:pt x="1867775" y="154048"/>
                </a:lnTo>
                <a:lnTo>
                  <a:pt x="1902752" y="173052"/>
                </a:lnTo>
                <a:lnTo>
                  <a:pt x="1961917" y="213398"/>
                </a:lnTo>
                <a:lnTo>
                  <a:pt x="2005684" y="256517"/>
                </a:lnTo>
                <a:lnTo>
                  <a:pt x="2032837" y="301990"/>
                </a:lnTo>
                <a:lnTo>
                  <a:pt x="2042158" y="349401"/>
                </a:lnTo>
                <a:lnTo>
                  <a:pt x="2039803" y="373323"/>
                </a:lnTo>
                <a:lnTo>
                  <a:pt x="2021414" y="419818"/>
                </a:lnTo>
                <a:lnTo>
                  <a:pt x="1985802" y="464165"/>
                </a:lnTo>
                <a:lnTo>
                  <a:pt x="1934183" y="505950"/>
                </a:lnTo>
                <a:lnTo>
                  <a:pt x="1867775" y="544755"/>
                </a:lnTo>
                <a:lnTo>
                  <a:pt x="1829404" y="562910"/>
                </a:lnTo>
                <a:lnTo>
                  <a:pt x="1787793" y="580164"/>
                </a:lnTo>
                <a:lnTo>
                  <a:pt x="1743092" y="596465"/>
                </a:lnTo>
                <a:lnTo>
                  <a:pt x="1695454" y="611762"/>
                </a:lnTo>
                <a:lnTo>
                  <a:pt x="1645031" y="626001"/>
                </a:lnTo>
                <a:lnTo>
                  <a:pt x="1591975" y="639131"/>
                </a:lnTo>
                <a:lnTo>
                  <a:pt x="1536439" y="651099"/>
                </a:lnTo>
                <a:lnTo>
                  <a:pt x="1478573" y="661855"/>
                </a:lnTo>
                <a:lnTo>
                  <a:pt x="1418530" y="671345"/>
                </a:lnTo>
                <a:lnTo>
                  <a:pt x="1356463" y="679518"/>
                </a:lnTo>
                <a:lnTo>
                  <a:pt x="1292523" y="686322"/>
                </a:lnTo>
                <a:lnTo>
                  <a:pt x="1226863" y="691704"/>
                </a:lnTo>
                <a:lnTo>
                  <a:pt x="1159634" y="695613"/>
                </a:lnTo>
                <a:lnTo>
                  <a:pt x="1090989" y="697997"/>
                </a:lnTo>
                <a:lnTo>
                  <a:pt x="1021079" y="698803"/>
                </a:lnTo>
                <a:lnTo>
                  <a:pt x="951170" y="697997"/>
                </a:lnTo>
                <a:lnTo>
                  <a:pt x="882525" y="695613"/>
                </a:lnTo>
                <a:lnTo>
                  <a:pt x="815296" y="691704"/>
                </a:lnTo>
                <a:lnTo>
                  <a:pt x="749636" y="686322"/>
                </a:lnTo>
                <a:lnTo>
                  <a:pt x="685696" y="679518"/>
                </a:lnTo>
                <a:lnTo>
                  <a:pt x="623629" y="671345"/>
                </a:lnTo>
                <a:lnTo>
                  <a:pt x="563586" y="661855"/>
                </a:lnTo>
                <a:lnTo>
                  <a:pt x="505721" y="651099"/>
                </a:lnTo>
                <a:lnTo>
                  <a:pt x="450184" y="639131"/>
                </a:lnTo>
                <a:lnTo>
                  <a:pt x="397128" y="626001"/>
                </a:lnTo>
                <a:lnTo>
                  <a:pt x="346705" y="611762"/>
                </a:lnTo>
                <a:lnTo>
                  <a:pt x="299067" y="596465"/>
                </a:lnTo>
                <a:lnTo>
                  <a:pt x="254366" y="580164"/>
                </a:lnTo>
                <a:lnTo>
                  <a:pt x="212754" y="562910"/>
                </a:lnTo>
                <a:lnTo>
                  <a:pt x="174384" y="544755"/>
                </a:lnTo>
                <a:lnTo>
                  <a:pt x="139407" y="525751"/>
                </a:lnTo>
                <a:lnTo>
                  <a:pt x="80241" y="485404"/>
                </a:lnTo>
                <a:lnTo>
                  <a:pt x="36473" y="442286"/>
                </a:lnTo>
                <a:lnTo>
                  <a:pt x="9321" y="396813"/>
                </a:lnTo>
                <a:lnTo>
                  <a:pt x="0" y="349401"/>
                </a:lnTo>
                <a:close/>
              </a:path>
            </a:pathLst>
          </a:custGeom>
          <a:ln w="63499">
            <a:solidFill>
              <a:srgbClr val="E024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38727" y="878281"/>
            <a:ext cx="57389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4D99"/>
                </a:solidFill>
                <a:latin typeface="Courier New"/>
                <a:cs typeface="Courier New"/>
              </a:rPr>
              <a:t>ROOT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5135" y="1339065"/>
            <a:ext cx="1579469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university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0072" y="3298701"/>
            <a:ext cx="1588991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55003" y="3788247"/>
            <a:ext cx="718633" cy="287899"/>
          </a:xfrm>
          <a:prstGeom prst="rect">
            <a:avLst/>
          </a:prstGeom>
          <a:solidFill>
            <a:srgbClr val="14208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9937" y="4245396"/>
            <a:ext cx="1641682" cy="287899"/>
          </a:xfrm>
          <a:prstGeom prst="rect">
            <a:avLst/>
          </a:prstGeom>
          <a:solidFill>
            <a:srgbClr val="007DD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_333445555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32428" y="1156588"/>
            <a:ext cx="886863" cy="4447540"/>
            <a:chOff x="4508410" y="1156588"/>
            <a:chExt cx="887094" cy="4447540"/>
          </a:xfrm>
        </p:grpSpPr>
        <p:sp>
          <p:nvSpPr>
            <p:cNvPr id="11" name="object 11"/>
            <p:cNvSpPr/>
            <p:nvPr/>
          </p:nvSpPr>
          <p:spPr>
            <a:xfrm>
              <a:off x="4527460" y="1175638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27462" y="150248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82540" y="2318880"/>
              <a:ext cx="0" cy="3265804"/>
            </a:xfrm>
            <a:custGeom>
              <a:avLst/>
              <a:gdLst/>
              <a:ahLst/>
              <a:cxnLst/>
              <a:rect l="l" t="t" r="r" b="b"/>
              <a:pathLst>
                <a:path h="3265804">
                  <a:moveTo>
                    <a:pt x="0" y="0"/>
                  </a:moveTo>
                  <a:lnTo>
                    <a:pt x="1" y="3265577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2541" y="3429000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7161341" y="4245393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0"/>
                </a:moveTo>
                <a:lnTo>
                  <a:pt x="1" y="3592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142299" y="3624823"/>
            <a:ext cx="312973" cy="555625"/>
            <a:chOff x="5618568" y="3624821"/>
            <a:chExt cx="313055" cy="555625"/>
          </a:xfrm>
        </p:grpSpPr>
        <p:sp>
          <p:nvSpPr>
            <p:cNvPr id="17" name="object 17"/>
            <p:cNvSpPr/>
            <p:nvPr/>
          </p:nvSpPr>
          <p:spPr>
            <a:xfrm>
              <a:off x="5637618" y="3624821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37620" y="391854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697233" y="4147489"/>
            <a:ext cx="312973" cy="280670"/>
            <a:chOff x="6173647" y="4147489"/>
            <a:chExt cx="313055" cy="280670"/>
          </a:xfrm>
        </p:grpSpPr>
        <p:sp>
          <p:nvSpPr>
            <p:cNvPr id="20" name="object 20"/>
            <p:cNvSpPr/>
            <p:nvPr/>
          </p:nvSpPr>
          <p:spPr>
            <a:xfrm>
              <a:off x="6192697" y="414748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2699" y="440881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00072" y="1926516"/>
            <a:ext cx="1588991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55003" y="2416076"/>
            <a:ext cx="718633" cy="287899"/>
          </a:xfrm>
          <a:prstGeom prst="rect">
            <a:avLst/>
          </a:prstGeom>
          <a:solidFill>
            <a:srgbClr val="14208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09937" y="2873225"/>
            <a:ext cx="1641682" cy="287899"/>
          </a:xfrm>
          <a:prstGeom prst="rect">
            <a:avLst/>
          </a:prstGeom>
          <a:solidFill>
            <a:srgbClr val="007DD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_123456789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61341" y="2873222"/>
            <a:ext cx="0" cy="261620"/>
          </a:xfrm>
          <a:custGeom>
            <a:avLst/>
            <a:gdLst/>
            <a:ahLst/>
            <a:cxnLst/>
            <a:rect l="l" t="t" r="r" b="b"/>
            <a:pathLst>
              <a:path h="261619">
                <a:moveTo>
                  <a:pt x="0" y="0"/>
                </a:moveTo>
                <a:lnTo>
                  <a:pt x="1" y="26133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142299" y="2252653"/>
            <a:ext cx="312973" cy="555625"/>
            <a:chOff x="5618568" y="2252650"/>
            <a:chExt cx="313055" cy="555625"/>
          </a:xfrm>
        </p:grpSpPr>
        <p:sp>
          <p:nvSpPr>
            <p:cNvPr id="27" name="object 27"/>
            <p:cNvSpPr/>
            <p:nvPr/>
          </p:nvSpPr>
          <p:spPr>
            <a:xfrm>
              <a:off x="5637618" y="225265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37620" y="25463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697233" y="2775305"/>
            <a:ext cx="312973" cy="280670"/>
            <a:chOff x="6173647" y="2775305"/>
            <a:chExt cx="313055" cy="280670"/>
          </a:xfrm>
        </p:grpSpPr>
        <p:sp>
          <p:nvSpPr>
            <p:cNvPr id="30" name="object 30"/>
            <p:cNvSpPr/>
            <p:nvPr/>
          </p:nvSpPr>
          <p:spPr>
            <a:xfrm>
              <a:off x="6192697" y="27753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92699" y="30366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587365" y="1679260"/>
            <a:ext cx="332019" cy="691515"/>
            <a:chOff x="5063490" y="1679257"/>
            <a:chExt cx="332105" cy="691515"/>
          </a:xfrm>
        </p:grpSpPr>
        <p:sp>
          <p:nvSpPr>
            <p:cNvPr id="33" name="object 33"/>
            <p:cNvSpPr/>
            <p:nvPr/>
          </p:nvSpPr>
          <p:spPr>
            <a:xfrm>
              <a:off x="5082540" y="20244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82541" y="2056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82540" y="1698307"/>
              <a:ext cx="0" cy="424815"/>
            </a:xfrm>
            <a:custGeom>
              <a:avLst/>
              <a:gdLst/>
              <a:ahLst/>
              <a:cxnLst/>
              <a:rect l="l" t="t" r="r" b="b"/>
              <a:pathLst>
                <a:path h="424814">
                  <a:moveTo>
                    <a:pt x="0" y="0"/>
                  </a:moveTo>
                  <a:lnTo>
                    <a:pt x="1" y="424754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900072" y="4865969"/>
            <a:ext cx="1588991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455003" y="5355516"/>
            <a:ext cx="718633" cy="287899"/>
          </a:xfrm>
          <a:prstGeom prst="rect">
            <a:avLst/>
          </a:prstGeom>
          <a:solidFill>
            <a:srgbClr val="14208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09939" y="5812672"/>
            <a:ext cx="1573755" cy="287899"/>
          </a:xfrm>
          <a:prstGeom prst="rect">
            <a:avLst/>
          </a:prstGeom>
          <a:solidFill>
            <a:srgbClr val="007DD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_999887777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161341" y="581267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1" y="5543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6581017" y="4977231"/>
            <a:ext cx="1429013" cy="1554480"/>
            <a:chOff x="5057140" y="4977231"/>
            <a:chExt cx="1429385" cy="1554480"/>
          </a:xfrm>
        </p:grpSpPr>
        <p:sp>
          <p:nvSpPr>
            <p:cNvPr id="41" name="object 41"/>
            <p:cNvSpPr/>
            <p:nvPr/>
          </p:nvSpPr>
          <p:spPr>
            <a:xfrm>
              <a:off x="5082541" y="499628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37618" y="519209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37620" y="5485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92697" y="571475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2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92699" y="597609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82540" y="5518937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1" y="1012209"/>
                  </a:lnTo>
                </a:path>
              </a:pathLst>
            </a:custGeom>
            <a:ln w="507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91092" y="6539188"/>
            <a:ext cx="20886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101073"/>
                </a:solidFill>
                <a:latin typeface="Courier New"/>
                <a:cs typeface="Courier New"/>
              </a:rPr>
              <a:t>19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595" y="1296271"/>
            <a:ext cx="3649856" cy="4006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</a:rPr>
              <a:t>XPath</a:t>
            </a:r>
            <a:r>
              <a:rPr sz="2800" spc="-65" dirty="0">
                <a:solidFill>
                  <a:srgbClr val="FF0000"/>
                </a:solidFill>
              </a:rPr>
              <a:t> </a:t>
            </a:r>
            <a:r>
              <a:rPr sz="2800" spc="-5" dirty="0">
                <a:solidFill>
                  <a:srgbClr val="FF0000"/>
                </a:solidFill>
              </a:rPr>
              <a:t>(example)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1597" y="1891296"/>
            <a:ext cx="471872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" dirty="0">
                <a:solidFill>
                  <a:srgbClr val="0066CC"/>
                </a:solidFill>
                <a:latin typeface="Courier New"/>
                <a:cs typeface="Courier New"/>
              </a:rPr>
              <a:t>/university/</a:t>
            </a:r>
            <a:r>
              <a:rPr sz="2800" b="1" spc="-5" dirty="0">
                <a:solidFill>
                  <a:srgbClr val="C20042"/>
                </a:solidFill>
                <a:latin typeface="Courier New"/>
                <a:cs typeface="Courier New"/>
              </a:rPr>
              <a:t>instructor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8727" y="878281"/>
            <a:ext cx="573891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4D99"/>
                </a:solidFill>
                <a:latin typeface="Courier New"/>
                <a:cs typeface="Courier New"/>
              </a:rPr>
              <a:t>ROOT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5137" y="1339065"/>
            <a:ext cx="1596609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university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0072" y="3298701"/>
            <a:ext cx="1526777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55004" y="3788241"/>
            <a:ext cx="718633" cy="330200"/>
          </a:xfrm>
          <a:custGeom>
            <a:avLst/>
            <a:gdLst/>
            <a:ahLst/>
            <a:cxnLst/>
            <a:rect l="l" t="t" r="r" b="b"/>
            <a:pathLst>
              <a:path w="718820" h="330200">
                <a:moveTo>
                  <a:pt x="718502" y="0"/>
                </a:moveTo>
                <a:lnTo>
                  <a:pt x="0" y="0"/>
                </a:lnTo>
                <a:lnTo>
                  <a:pt x="0" y="329975"/>
                </a:lnTo>
                <a:lnTo>
                  <a:pt x="718502" y="329975"/>
                </a:lnTo>
                <a:lnTo>
                  <a:pt x="718502" y="0"/>
                </a:lnTo>
                <a:close/>
              </a:path>
            </a:pathLst>
          </a:custGeom>
          <a:solidFill>
            <a:srgbClr val="142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55003" y="3788247"/>
            <a:ext cx="718633" cy="287899"/>
          </a:xfrm>
          <a:prstGeom prst="rect">
            <a:avLst/>
          </a:prstGeom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09937" y="4245396"/>
            <a:ext cx="1641682" cy="287899"/>
          </a:xfrm>
          <a:prstGeom prst="rect">
            <a:avLst/>
          </a:prstGeom>
          <a:solidFill>
            <a:srgbClr val="007DD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_333445555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32430" y="1175641"/>
            <a:ext cx="312973" cy="346075"/>
            <a:chOff x="4508410" y="1175638"/>
            <a:chExt cx="313055" cy="346075"/>
          </a:xfrm>
        </p:grpSpPr>
        <p:sp>
          <p:nvSpPr>
            <p:cNvPr id="12" name="object 12"/>
            <p:cNvSpPr/>
            <p:nvPr/>
          </p:nvSpPr>
          <p:spPr>
            <a:xfrm>
              <a:off x="4527460" y="1175638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27462" y="150248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6587365" y="2299830"/>
            <a:ext cx="1441709" cy="3303904"/>
            <a:chOff x="5063490" y="2299830"/>
            <a:chExt cx="1442085" cy="3303904"/>
          </a:xfrm>
        </p:grpSpPr>
        <p:sp>
          <p:nvSpPr>
            <p:cNvPr id="15" name="object 15"/>
            <p:cNvSpPr/>
            <p:nvPr/>
          </p:nvSpPr>
          <p:spPr>
            <a:xfrm>
              <a:off x="5637618" y="3624821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37620" y="39185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2697" y="414748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2699" y="440881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82540" y="2318880"/>
              <a:ext cx="0" cy="3265804"/>
            </a:xfrm>
            <a:custGeom>
              <a:avLst/>
              <a:gdLst/>
              <a:ahLst/>
              <a:cxnLst/>
              <a:rect l="l" t="t" r="r" b="b"/>
              <a:pathLst>
                <a:path h="3265804">
                  <a:moveTo>
                    <a:pt x="0" y="0"/>
                  </a:moveTo>
                  <a:lnTo>
                    <a:pt x="1" y="3265577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82541" y="3429000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37618" y="4245394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0"/>
                  </a:moveTo>
                  <a:lnTo>
                    <a:pt x="1" y="35924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00072" y="1926516"/>
            <a:ext cx="1526777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455004" y="2416069"/>
            <a:ext cx="718633" cy="330200"/>
          </a:xfrm>
          <a:custGeom>
            <a:avLst/>
            <a:gdLst/>
            <a:ahLst/>
            <a:cxnLst/>
            <a:rect l="l" t="t" r="r" b="b"/>
            <a:pathLst>
              <a:path w="718820" h="330200">
                <a:moveTo>
                  <a:pt x="718502" y="0"/>
                </a:moveTo>
                <a:lnTo>
                  <a:pt x="0" y="0"/>
                </a:lnTo>
                <a:lnTo>
                  <a:pt x="0" y="329975"/>
                </a:lnTo>
                <a:lnTo>
                  <a:pt x="718502" y="329975"/>
                </a:lnTo>
                <a:lnTo>
                  <a:pt x="718502" y="0"/>
                </a:lnTo>
                <a:close/>
              </a:path>
            </a:pathLst>
          </a:custGeom>
          <a:solidFill>
            <a:srgbClr val="142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55003" y="2416076"/>
            <a:ext cx="718633" cy="287899"/>
          </a:xfrm>
          <a:prstGeom prst="rect">
            <a:avLst/>
          </a:prstGeom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009938" y="2873218"/>
            <a:ext cx="1641682" cy="330200"/>
          </a:xfrm>
          <a:custGeom>
            <a:avLst/>
            <a:gdLst/>
            <a:ahLst/>
            <a:cxnLst/>
            <a:rect l="l" t="t" r="r" b="b"/>
            <a:pathLst>
              <a:path w="1642109" h="330200">
                <a:moveTo>
                  <a:pt x="1641563" y="0"/>
                </a:moveTo>
                <a:lnTo>
                  <a:pt x="0" y="0"/>
                </a:lnTo>
                <a:lnTo>
                  <a:pt x="0" y="329975"/>
                </a:lnTo>
                <a:lnTo>
                  <a:pt x="1641563" y="329975"/>
                </a:lnTo>
                <a:lnTo>
                  <a:pt x="1641563" y="0"/>
                </a:lnTo>
                <a:close/>
              </a:path>
            </a:pathLst>
          </a:custGeom>
          <a:solidFill>
            <a:srgbClr val="007D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09937" y="2873225"/>
            <a:ext cx="1641682" cy="287899"/>
          </a:xfrm>
          <a:prstGeom prst="rect">
            <a:avLst/>
          </a:prstGeom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_123456789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587365" y="1679257"/>
            <a:ext cx="1441709" cy="1474470"/>
            <a:chOff x="5063490" y="1679257"/>
            <a:chExt cx="1442085" cy="1474470"/>
          </a:xfrm>
        </p:grpSpPr>
        <p:sp>
          <p:nvSpPr>
            <p:cNvPr id="28" name="object 28"/>
            <p:cNvSpPr/>
            <p:nvPr/>
          </p:nvSpPr>
          <p:spPr>
            <a:xfrm>
              <a:off x="5082540" y="20244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82541" y="2056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82540" y="1698307"/>
              <a:ext cx="0" cy="424815"/>
            </a:xfrm>
            <a:custGeom>
              <a:avLst/>
              <a:gdLst/>
              <a:ahLst/>
              <a:cxnLst/>
              <a:rect l="l" t="t" r="r" b="b"/>
              <a:pathLst>
                <a:path h="424814">
                  <a:moveTo>
                    <a:pt x="0" y="0"/>
                  </a:moveTo>
                  <a:lnTo>
                    <a:pt x="1" y="424754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37618" y="225265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637620" y="25463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92697" y="27753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92699" y="30366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37618" y="287322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900072" y="4865969"/>
            <a:ext cx="1526777" cy="287899"/>
          </a:xfrm>
          <a:prstGeom prst="rect">
            <a:avLst/>
          </a:prstGeom>
          <a:solidFill>
            <a:srgbClr val="007DD6">
              <a:alpha val="19999"/>
            </a:srgbClr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55004" y="5355516"/>
            <a:ext cx="718633" cy="330200"/>
          </a:xfrm>
          <a:custGeom>
            <a:avLst/>
            <a:gdLst/>
            <a:ahLst/>
            <a:cxnLst/>
            <a:rect l="l" t="t" r="r" b="b"/>
            <a:pathLst>
              <a:path w="718820" h="330200">
                <a:moveTo>
                  <a:pt x="718502" y="0"/>
                </a:moveTo>
                <a:lnTo>
                  <a:pt x="0" y="0"/>
                </a:lnTo>
                <a:lnTo>
                  <a:pt x="0" y="329975"/>
                </a:lnTo>
                <a:lnTo>
                  <a:pt x="718502" y="329975"/>
                </a:lnTo>
                <a:lnTo>
                  <a:pt x="718502" y="0"/>
                </a:lnTo>
                <a:close/>
              </a:path>
            </a:pathLst>
          </a:custGeom>
          <a:solidFill>
            <a:srgbClr val="1420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455003" y="5355516"/>
            <a:ext cx="718633" cy="287899"/>
          </a:xfrm>
          <a:prstGeom prst="rect">
            <a:avLst/>
          </a:prstGeom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009939" y="5812672"/>
            <a:ext cx="1573755" cy="287899"/>
          </a:xfrm>
          <a:prstGeom prst="rect">
            <a:avLst/>
          </a:prstGeom>
          <a:solidFill>
            <a:srgbClr val="007DD6"/>
          </a:solidFill>
          <a:ln w="38099">
            <a:solidFill>
              <a:srgbClr val="0062AA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58750">
              <a:spcBef>
                <a:spcPts val="325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_999887777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161341" y="581267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1" y="5543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6581014" y="1704111"/>
            <a:ext cx="1933706" cy="4827270"/>
            <a:chOff x="5057140" y="1704111"/>
            <a:chExt cx="1934210" cy="4827270"/>
          </a:xfrm>
        </p:grpSpPr>
        <p:sp>
          <p:nvSpPr>
            <p:cNvPr id="42" name="object 42"/>
            <p:cNvSpPr/>
            <p:nvPr/>
          </p:nvSpPr>
          <p:spPr>
            <a:xfrm>
              <a:off x="5082541" y="499628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82540" y="5518937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1" y="1012209"/>
                  </a:lnTo>
                </a:path>
              </a:pathLst>
            </a:custGeom>
            <a:ln w="507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181600" y="1735861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19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5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3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10"/>
                  </a:lnTo>
                  <a:lnTo>
                    <a:pt x="687492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3" y="8659"/>
                  </a:lnTo>
                  <a:lnTo>
                    <a:pt x="1134843" y="15210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5" y="44878"/>
                  </a:lnTo>
                  <a:lnTo>
                    <a:pt x="1359993" y="57876"/>
                  </a:lnTo>
                  <a:lnTo>
                    <a:pt x="1410448" y="72311"/>
                  </a:lnTo>
                  <a:lnTo>
                    <a:pt x="1458228" y="88116"/>
                  </a:lnTo>
                  <a:lnTo>
                    <a:pt x="1503165" y="105219"/>
                  </a:lnTo>
                  <a:lnTo>
                    <a:pt x="1545088" y="123553"/>
                  </a:lnTo>
                  <a:lnTo>
                    <a:pt x="1583825" y="143046"/>
                  </a:lnTo>
                  <a:lnTo>
                    <a:pt x="1619208" y="163631"/>
                  </a:lnTo>
                  <a:lnTo>
                    <a:pt x="1651066" y="185237"/>
                  </a:lnTo>
                  <a:lnTo>
                    <a:pt x="1703526" y="231235"/>
                  </a:lnTo>
                  <a:lnTo>
                    <a:pt x="1739842" y="280485"/>
                  </a:lnTo>
                  <a:lnTo>
                    <a:pt x="1758653" y="332431"/>
                  </a:lnTo>
                  <a:lnTo>
                    <a:pt x="1761068" y="359242"/>
                  </a:lnTo>
                  <a:lnTo>
                    <a:pt x="1758653" y="386053"/>
                  </a:lnTo>
                  <a:lnTo>
                    <a:pt x="1739842" y="437999"/>
                  </a:lnTo>
                  <a:lnTo>
                    <a:pt x="1703526" y="487250"/>
                  </a:lnTo>
                  <a:lnTo>
                    <a:pt x="1651066" y="533248"/>
                  </a:lnTo>
                  <a:lnTo>
                    <a:pt x="1619208" y="554854"/>
                  </a:lnTo>
                  <a:lnTo>
                    <a:pt x="1583825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8" y="630369"/>
                  </a:lnTo>
                  <a:lnTo>
                    <a:pt x="1410448" y="646173"/>
                  </a:lnTo>
                  <a:lnTo>
                    <a:pt x="1359993" y="660609"/>
                  </a:lnTo>
                  <a:lnTo>
                    <a:pt x="1307035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3" y="709825"/>
                  </a:lnTo>
                  <a:lnTo>
                    <a:pt x="1010652" y="714590"/>
                  </a:lnTo>
                  <a:lnTo>
                    <a:pt x="946248" y="717499"/>
                  </a:lnTo>
                  <a:lnTo>
                    <a:pt x="880533" y="718485"/>
                  </a:lnTo>
                  <a:lnTo>
                    <a:pt x="814818" y="717499"/>
                  </a:lnTo>
                  <a:lnTo>
                    <a:pt x="750414" y="714590"/>
                  </a:lnTo>
                  <a:lnTo>
                    <a:pt x="687492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1" y="487250"/>
                  </a:lnTo>
                  <a:lnTo>
                    <a:pt x="21225" y="437999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198528" y="3073590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20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5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3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10"/>
                  </a:lnTo>
                  <a:lnTo>
                    <a:pt x="687493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4" y="8659"/>
                  </a:lnTo>
                  <a:lnTo>
                    <a:pt x="1134843" y="15210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6" y="44878"/>
                  </a:lnTo>
                  <a:lnTo>
                    <a:pt x="1359994" y="57876"/>
                  </a:lnTo>
                  <a:lnTo>
                    <a:pt x="1410448" y="72311"/>
                  </a:lnTo>
                  <a:lnTo>
                    <a:pt x="1458229" y="88116"/>
                  </a:lnTo>
                  <a:lnTo>
                    <a:pt x="1503165" y="105219"/>
                  </a:lnTo>
                  <a:lnTo>
                    <a:pt x="1545088" y="123553"/>
                  </a:lnTo>
                  <a:lnTo>
                    <a:pt x="1583826" y="143046"/>
                  </a:lnTo>
                  <a:lnTo>
                    <a:pt x="1619209" y="163631"/>
                  </a:lnTo>
                  <a:lnTo>
                    <a:pt x="1651067" y="185237"/>
                  </a:lnTo>
                  <a:lnTo>
                    <a:pt x="1703526" y="231235"/>
                  </a:lnTo>
                  <a:lnTo>
                    <a:pt x="1739843" y="280485"/>
                  </a:lnTo>
                  <a:lnTo>
                    <a:pt x="1758653" y="332432"/>
                  </a:lnTo>
                  <a:lnTo>
                    <a:pt x="1761069" y="359242"/>
                  </a:lnTo>
                  <a:lnTo>
                    <a:pt x="1758653" y="386053"/>
                  </a:lnTo>
                  <a:lnTo>
                    <a:pt x="1739843" y="438000"/>
                  </a:lnTo>
                  <a:lnTo>
                    <a:pt x="1703526" y="487250"/>
                  </a:lnTo>
                  <a:lnTo>
                    <a:pt x="1651067" y="533248"/>
                  </a:lnTo>
                  <a:lnTo>
                    <a:pt x="1619209" y="554854"/>
                  </a:lnTo>
                  <a:lnTo>
                    <a:pt x="1583826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9" y="630369"/>
                  </a:lnTo>
                  <a:lnTo>
                    <a:pt x="1410448" y="646173"/>
                  </a:lnTo>
                  <a:lnTo>
                    <a:pt x="1359994" y="660609"/>
                  </a:lnTo>
                  <a:lnTo>
                    <a:pt x="1307036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4" y="709825"/>
                  </a:lnTo>
                  <a:lnTo>
                    <a:pt x="1010652" y="714590"/>
                  </a:lnTo>
                  <a:lnTo>
                    <a:pt x="946248" y="717500"/>
                  </a:lnTo>
                  <a:lnTo>
                    <a:pt x="880533" y="718485"/>
                  </a:lnTo>
                  <a:lnTo>
                    <a:pt x="814818" y="717500"/>
                  </a:lnTo>
                  <a:lnTo>
                    <a:pt x="750414" y="714590"/>
                  </a:lnTo>
                  <a:lnTo>
                    <a:pt x="687493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2" y="487250"/>
                  </a:lnTo>
                  <a:lnTo>
                    <a:pt x="21225" y="438000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637618" y="519209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37620" y="5485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92697" y="571475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2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92699" y="597609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98528" y="4648390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20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4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2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09"/>
                  </a:lnTo>
                  <a:lnTo>
                    <a:pt x="687493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4" y="8659"/>
                  </a:lnTo>
                  <a:lnTo>
                    <a:pt x="1134843" y="15209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6" y="44878"/>
                  </a:lnTo>
                  <a:lnTo>
                    <a:pt x="1359994" y="57876"/>
                  </a:lnTo>
                  <a:lnTo>
                    <a:pt x="1410448" y="72311"/>
                  </a:lnTo>
                  <a:lnTo>
                    <a:pt x="1458229" y="88116"/>
                  </a:lnTo>
                  <a:lnTo>
                    <a:pt x="1503165" y="105219"/>
                  </a:lnTo>
                  <a:lnTo>
                    <a:pt x="1545088" y="123552"/>
                  </a:lnTo>
                  <a:lnTo>
                    <a:pt x="1583826" y="143046"/>
                  </a:lnTo>
                  <a:lnTo>
                    <a:pt x="1619209" y="163631"/>
                  </a:lnTo>
                  <a:lnTo>
                    <a:pt x="1651067" y="185237"/>
                  </a:lnTo>
                  <a:lnTo>
                    <a:pt x="1703526" y="231235"/>
                  </a:lnTo>
                  <a:lnTo>
                    <a:pt x="1739843" y="280485"/>
                  </a:lnTo>
                  <a:lnTo>
                    <a:pt x="1758653" y="332432"/>
                  </a:lnTo>
                  <a:lnTo>
                    <a:pt x="1761069" y="359242"/>
                  </a:lnTo>
                  <a:lnTo>
                    <a:pt x="1758653" y="386053"/>
                  </a:lnTo>
                  <a:lnTo>
                    <a:pt x="1739843" y="437999"/>
                  </a:lnTo>
                  <a:lnTo>
                    <a:pt x="1703526" y="487249"/>
                  </a:lnTo>
                  <a:lnTo>
                    <a:pt x="1651067" y="533248"/>
                  </a:lnTo>
                  <a:lnTo>
                    <a:pt x="1619209" y="554854"/>
                  </a:lnTo>
                  <a:lnTo>
                    <a:pt x="1583826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9" y="630369"/>
                  </a:lnTo>
                  <a:lnTo>
                    <a:pt x="1410448" y="646173"/>
                  </a:lnTo>
                  <a:lnTo>
                    <a:pt x="1359994" y="660609"/>
                  </a:lnTo>
                  <a:lnTo>
                    <a:pt x="1307036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4" y="709825"/>
                  </a:lnTo>
                  <a:lnTo>
                    <a:pt x="1010652" y="714590"/>
                  </a:lnTo>
                  <a:lnTo>
                    <a:pt x="946248" y="717500"/>
                  </a:lnTo>
                  <a:lnTo>
                    <a:pt x="880533" y="718485"/>
                  </a:lnTo>
                  <a:lnTo>
                    <a:pt x="814818" y="717500"/>
                  </a:lnTo>
                  <a:lnTo>
                    <a:pt x="750414" y="714590"/>
                  </a:lnTo>
                  <a:lnTo>
                    <a:pt x="687493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2" y="487249"/>
                  </a:lnTo>
                  <a:lnTo>
                    <a:pt x="21225" y="437999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0368" y="1101864"/>
            <a:ext cx="2792003" cy="4006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dirty="0">
                <a:solidFill>
                  <a:srgbClr val="FF0000"/>
                </a:solidFill>
              </a:rPr>
              <a:t>XPath</a:t>
            </a:r>
            <a:r>
              <a:rPr sz="2800" b="1" spc="-65" dirty="0">
                <a:solidFill>
                  <a:srgbClr val="FF0000"/>
                </a:solidFill>
              </a:rPr>
              <a:t> </a:t>
            </a:r>
            <a:r>
              <a:rPr sz="2800" b="1" spc="-5" dirty="0">
                <a:solidFill>
                  <a:srgbClr val="FF0000"/>
                </a:solidFill>
              </a:rPr>
              <a:t>(</a:t>
            </a:r>
            <a:r>
              <a:rPr sz="2800" b="1" spc="-5" dirty="0" err="1">
                <a:solidFill>
                  <a:srgbClr val="FF0000"/>
                </a:solidFill>
              </a:rPr>
              <a:t>xample</a:t>
            </a:r>
            <a:r>
              <a:rPr sz="2800" b="1" spc="-5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1597" y="1603425"/>
            <a:ext cx="4718726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spc="-5" dirty="0">
                <a:solidFill>
                  <a:srgbClr val="0066CC"/>
                </a:solidFill>
                <a:latin typeface="Courier New"/>
                <a:cs typeface="Courier New"/>
              </a:rPr>
              <a:t>/university/instructor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1598" y="2946768"/>
            <a:ext cx="4292117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&lt;instructor</a:t>
            </a:r>
            <a:r>
              <a:rPr sz="2000" b="1" spc="-90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Id="_123456789”&gt;</a:t>
            </a:r>
            <a:endParaRPr sz="20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&lt;name&gt;Paul De</a:t>
            </a:r>
            <a:r>
              <a:rPr sz="2000" b="1" spc="-50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Bra&lt;/name&gt;</a:t>
            </a:r>
            <a:endParaRPr sz="2000">
              <a:latin typeface="Courier New"/>
              <a:cs typeface="Courier New"/>
            </a:endParaRPr>
          </a:p>
          <a:p>
            <a:pPr marR="2153285" algn="ctr"/>
            <a:r>
              <a:rPr sz="2000" b="1" dirty="0">
                <a:solidFill>
                  <a:srgbClr val="0066CC"/>
                </a:solidFill>
                <a:latin typeface="Courier New"/>
                <a:cs typeface="Courier New"/>
              </a:rPr>
              <a:t>....</a:t>
            </a:r>
            <a:endParaRPr sz="2000">
              <a:latin typeface="Courier New"/>
              <a:cs typeface="Courier New"/>
            </a:endParaRPr>
          </a:p>
          <a:p>
            <a:pPr marL="12700"/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&lt;/instructor&gt;</a:t>
            </a:r>
            <a:endParaRPr sz="2000">
              <a:latin typeface="Courier New"/>
              <a:cs typeface="Courier New"/>
            </a:endParaRPr>
          </a:p>
          <a:p>
            <a:pPr marL="12700"/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&lt;instructor</a:t>
            </a:r>
            <a:r>
              <a:rPr sz="2000" b="1" spc="-85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Id="_333445555”&gt;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6370" y="4470768"/>
            <a:ext cx="4292117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&lt;name&gt;George</a:t>
            </a:r>
            <a:r>
              <a:rPr sz="2000" b="1" spc="-85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Fletcher&lt;/name&gt;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1598" y="4775568"/>
            <a:ext cx="4292117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306320" algn="ctr">
              <a:spcBef>
                <a:spcPts val="100"/>
              </a:spcBef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…..</a:t>
            </a:r>
            <a:endParaRPr sz="2000" dirty="0">
              <a:latin typeface="Courier New"/>
              <a:cs typeface="Courier New"/>
            </a:endParaRPr>
          </a:p>
          <a:p>
            <a:pPr marR="2278380" algn="ctr"/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&lt;/instructor&gt;</a:t>
            </a:r>
            <a:endParaRPr sz="2000" dirty="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&lt;instructor</a:t>
            </a:r>
            <a:r>
              <a:rPr sz="2000" b="1" spc="-90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Id="_999887777”&gt;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76370" y="5689968"/>
            <a:ext cx="4292117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&lt;name&gt;Katrien</a:t>
            </a:r>
            <a:r>
              <a:rPr sz="2000" b="1" spc="-85" dirty="0">
                <a:solidFill>
                  <a:srgbClr val="0066CC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66CC"/>
                </a:solidFill>
                <a:latin typeface="Courier New"/>
                <a:cs typeface="Courier New"/>
              </a:rPr>
              <a:t>Verbert&lt;/name&gt;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1597" y="6299568"/>
            <a:ext cx="7878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solidFill>
                  <a:srgbClr val="0066CC"/>
                </a:solidFill>
                <a:latin typeface="Courier New"/>
                <a:cs typeface="Courier New"/>
              </a:rPr>
              <a:t>.....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21092" y="2194565"/>
            <a:ext cx="291389" cy="665480"/>
            <a:chOff x="1496288" y="2194565"/>
            <a:chExt cx="291465" cy="665480"/>
          </a:xfrm>
        </p:grpSpPr>
        <p:sp>
          <p:nvSpPr>
            <p:cNvPr id="10" name="object 10"/>
            <p:cNvSpPr/>
            <p:nvPr/>
          </p:nvSpPr>
          <p:spPr>
            <a:xfrm>
              <a:off x="1496288" y="2194565"/>
              <a:ext cx="290945" cy="6650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42528" y="2218271"/>
              <a:ext cx="0" cy="448945"/>
            </a:xfrm>
            <a:custGeom>
              <a:avLst/>
              <a:gdLst/>
              <a:ahLst/>
              <a:cxnLst/>
              <a:rect l="l" t="t" r="r" b="b"/>
              <a:pathLst>
                <a:path h="448944">
                  <a:moveTo>
                    <a:pt x="0" y="0"/>
                  </a:moveTo>
                  <a:lnTo>
                    <a:pt x="0" y="448929"/>
                  </a:lnTo>
                </a:path>
              </a:pathLst>
            </a:custGeom>
            <a:ln w="25399">
              <a:solidFill>
                <a:srgbClr val="007D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83575" y="2576487"/>
              <a:ext cx="117906" cy="1159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791092" y="6539188"/>
            <a:ext cx="20886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101073"/>
                </a:solidFill>
                <a:latin typeface="Courier New"/>
                <a:cs typeface="Courier New"/>
              </a:rPr>
              <a:t>20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26092" y="1320012"/>
            <a:ext cx="1634699" cy="368300"/>
            <a:chOff x="4802149" y="1320012"/>
            <a:chExt cx="1635125" cy="368300"/>
          </a:xfrm>
        </p:grpSpPr>
        <p:sp>
          <p:nvSpPr>
            <p:cNvPr id="15" name="object 15"/>
            <p:cNvSpPr/>
            <p:nvPr/>
          </p:nvSpPr>
          <p:spPr>
            <a:xfrm>
              <a:off x="4821199" y="1339058"/>
              <a:ext cx="1597025" cy="330200"/>
            </a:xfrm>
            <a:custGeom>
              <a:avLst/>
              <a:gdLst/>
              <a:ahLst/>
              <a:cxnLst/>
              <a:rect l="l" t="t" r="r" b="b"/>
              <a:pathLst>
                <a:path w="1597025" h="330200">
                  <a:moveTo>
                    <a:pt x="1596529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96529" y="329975"/>
                  </a:lnTo>
                  <a:lnTo>
                    <a:pt x="1596529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21199" y="1339062"/>
              <a:ext cx="1597025" cy="330200"/>
            </a:xfrm>
            <a:custGeom>
              <a:avLst/>
              <a:gdLst/>
              <a:ahLst/>
              <a:cxnLst/>
              <a:rect l="l" t="t" r="r" b="b"/>
              <a:pathLst>
                <a:path w="1597025" h="330200">
                  <a:moveTo>
                    <a:pt x="0" y="0"/>
                  </a:moveTo>
                  <a:lnTo>
                    <a:pt x="1596528" y="0"/>
                  </a:lnTo>
                  <a:lnTo>
                    <a:pt x="159652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838726" y="878284"/>
            <a:ext cx="189752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4D99"/>
                </a:solidFill>
                <a:latin typeface="Courier New"/>
                <a:cs typeface="Courier New"/>
              </a:rPr>
              <a:t>ROOT</a:t>
            </a:r>
            <a:endParaRPr>
              <a:latin typeface="Courier New"/>
              <a:cs typeface="Courier New"/>
            </a:endParaRPr>
          </a:p>
          <a:p>
            <a:pPr marL="665480">
              <a:spcBef>
                <a:spcPts val="1695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university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881027" y="3279648"/>
            <a:ext cx="1587721" cy="368300"/>
            <a:chOff x="5357228" y="3279648"/>
            <a:chExt cx="1588135" cy="368300"/>
          </a:xfrm>
        </p:grpSpPr>
        <p:sp>
          <p:nvSpPr>
            <p:cNvPr id="19" name="object 19"/>
            <p:cNvSpPr/>
            <p:nvPr/>
          </p:nvSpPr>
          <p:spPr>
            <a:xfrm>
              <a:off x="5376278" y="3298694"/>
              <a:ext cx="1550035" cy="330200"/>
            </a:xfrm>
            <a:custGeom>
              <a:avLst/>
              <a:gdLst/>
              <a:ahLst/>
              <a:cxnLst/>
              <a:rect l="l" t="t" r="r" b="b"/>
              <a:pathLst>
                <a:path w="1550034" h="330200">
                  <a:moveTo>
                    <a:pt x="1549450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49450" y="329975"/>
                  </a:lnTo>
                  <a:lnTo>
                    <a:pt x="1549450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76278" y="3298698"/>
              <a:ext cx="1550035" cy="330200"/>
            </a:xfrm>
            <a:custGeom>
              <a:avLst/>
              <a:gdLst/>
              <a:ahLst/>
              <a:cxnLst/>
              <a:rect l="l" t="t" r="r" b="b"/>
              <a:pathLst>
                <a:path w="1550034" h="330200">
                  <a:moveTo>
                    <a:pt x="0" y="0"/>
                  </a:moveTo>
                  <a:lnTo>
                    <a:pt x="1549448" y="0"/>
                  </a:lnTo>
                  <a:lnTo>
                    <a:pt x="154944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046474" y="3327463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35958" y="3769194"/>
            <a:ext cx="756723" cy="368300"/>
            <a:chOff x="5912306" y="3769194"/>
            <a:chExt cx="756920" cy="368300"/>
          </a:xfrm>
        </p:grpSpPr>
        <p:sp>
          <p:nvSpPr>
            <p:cNvPr id="23" name="object 23"/>
            <p:cNvSpPr/>
            <p:nvPr/>
          </p:nvSpPr>
          <p:spPr>
            <a:xfrm>
              <a:off x="5931357" y="3788240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31356" y="3788244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01408" y="3817010"/>
            <a:ext cx="269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990892" y="4226343"/>
            <a:ext cx="1679772" cy="368300"/>
            <a:chOff x="6467385" y="4226343"/>
            <a:chExt cx="1680210" cy="368300"/>
          </a:xfrm>
        </p:grpSpPr>
        <p:sp>
          <p:nvSpPr>
            <p:cNvPr id="27" name="object 27"/>
            <p:cNvSpPr/>
            <p:nvPr/>
          </p:nvSpPr>
          <p:spPr>
            <a:xfrm>
              <a:off x="6486436" y="4245390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86435" y="4245393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156343" y="4274172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_333445555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032427" y="1156588"/>
            <a:ext cx="2402214" cy="4447540"/>
            <a:chOff x="4508410" y="1156588"/>
            <a:chExt cx="2402840" cy="4447540"/>
          </a:xfrm>
        </p:grpSpPr>
        <p:sp>
          <p:nvSpPr>
            <p:cNvPr id="31" name="object 31"/>
            <p:cNvSpPr/>
            <p:nvPr/>
          </p:nvSpPr>
          <p:spPr>
            <a:xfrm>
              <a:off x="4527460" y="1175638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27462" y="150248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82540" y="2318880"/>
              <a:ext cx="0" cy="3265804"/>
            </a:xfrm>
            <a:custGeom>
              <a:avLst/>
              <a:gdLst/>
              <a:ahLst/>
              <a:cxnLst/>
              <a:rect l="l" t="t" r="r" b="b"/>
              <a:pathLst>
                <a:path h="3265804">
                  <a:moveTo>
                    <a:pt x="0" y="0"/>
                  </a:moveTo>
                  <a:lnTo>
                    <a:pt x="1" y="3265577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82541" y="3429000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37618" y="3624821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637618" y="4245394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10">
                  <a:moveTo>
                    <a:pt x="0" y="0"/>
                  </a:moveTo>
                  <a:lnTo>
                    <a:pt x="1" y="35924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37620" y="39185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92697" y="4147489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92699" y="4408817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376278" y="1926522"/>
              <a:ext cx="1515745" cy="330200"/>
            </a:xfrm>
            <a:custGeom>
              <a:avLst/>
              <a:gdLst/>
              <a:ahLst/>
              <a:cxnLst/>
              <a:rect l="l" t="t" r="r" b="b"/>
              <a:pathLst>
                <a:path w="1515745" h="330200">
                  <a:moveTo>
                    <a:pt x="151559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15592" y="329975"/>
                  </a:lnTo>
                  <a:lnTo>
                    <a:pt x="1515592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76278" y="1926513"/>
              <a:ext cx="1515745" cy="330200"/>
            </a:xfrm>
            <a:custGeom>
              <a:avLst/>
              <a:gdLst/>
              <a:ahLst/>
              <a:cxnLst/>
              <a:rect l="l" t="t" r="r" b="b"/>
              <a:pathLst>
                <a:path w="1515745" h="330200">
                  <a:moveTo>
                    <a:pt x="0" y="0"/>
                  </a:moveTo>
                  <a:lnTo>
                    <a:pt x="1515588" y="0"/>
                  </a:lnTo>
                  <a:lnTo>
                    <a:pt x="151558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046474" y="1955291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435958" y="2397023"/>
            <a:ext cx="756723" cy="368300"/>
            <a:chOff x="5912306" y="2397023"/>
            <a:chExt cx="756920" cy="368300"/>
          </a:xfrm>
        </p:grpSpPr>
        <p:sp>
          <p:nvSpPr>
            <p:cNvPr id="44" name="object 44"/>
            <p:cNvSpPr/>
            <p:nvPr/>
          </p:nvSpPr>
          <p:spPr>
            <a:xfrm>
              <a:off x="5931357" y="2416069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31356" y="241607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601408" y="2444838"/>
            <a:ext cx="269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990892" y="2854172"/>
            <a:ext cx="1679772" cy="368300"/>
            <a:chOff x="6467385" y="2854172"/>
            <a:chExt cx="1680210" cy="368300"/>
          </a:xfrm>
        </p:grpSpPr>
        <p:sp>
          <p:nvSpPr>
            <p:cNvPr id="48" name="object 48"/>
            <p:cNvSpPr/>
            <p:nvPr/>
          </p:nvSpPr>
          <p:spPr>
            <a:xfrm>
              <a:off x="6486436" y="2873218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1641563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641563" y="329975"/>
                  </a:lnTo>
                  <a:lnTo>
                    <a:pt x="1641563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486435" y="2873222"/>
              <a:ext cx="1642110" cy="330200"/>
            </a:xfrm>
            <a:custGeom>
              <a:avLst/>
              <a:gdLst/>
              <a:ahLst/>
              <a:cxnLst/>
              <a:rect l="l" t="t" r="r" b="b"/>
              <a:pathLst>
                <a:path w="1642109" h="330200">
                  <a:moveTo>
                    <a:pt x="0" y="0"/>
                  </a:moveTo>
                  <a:lnTo>
                    <a:pt x="1641568" y="0"/>
                  </a:lnTo>
                  <a:lnTo>
                    <a:pt x="164156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8156343" y="2901987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_123456789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587363" y="1679260"/>
            <a:ext cx="1847369" cy="3536315"/>
            <a:chOff x="5063490" y="1679257"/>
            <a:chExt cx="1847850" cy="3536315"/>
          </a:xfrm>
        </p:grpSpPr>
        <p:sp>
          <p:nvSpPr>
            <p:cNvPr id="52" name="object 52"/>
            <p:cNvSpPr/>
            <p:nvPr/>
          </p:nvSpPr>
          <p:spPr>
            <a:xfrm>
              <a:off x="5082540" y="2024430"/>
              <a:ext cx="0" cy="327025"/>
            </a:xfrm>
            <a:custGeom>
              <a:avLst/>
              <a:gdLst/>
              <a:ahLst/>
              <a:cxnLst/>
              <a:rect l="l" t="t" r="r" b="b"/>
              <a:pathLst>
                <a:path h="327025">
                  <a:moveTo>
                    <a:pt x="0" y="0"/>
                  </a:moveTo>
                  <a:lnTo>
                    <a:pt x="1" y="326845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82541" y="2056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637618" y="225265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637618" y="2873222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637620" y="2546375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92697" y="2775305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19">
                  <a:moveTo>
                    <a:pt x="0" y="0"/>
                  </a:moveTo>
                  <a:lnTo>
                    <a:pt x="1" y="26133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92699" y="3036646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082540" y="1698307"/>
              <a:ext cx="0" cy="424815"/>
            </a:xfrm>
            <a:custGeom>
              <a:avLst/>
              <a:gdLst/>
              <a:ahLst/>
              <a:cxnLst/>
              <a:rect l="l" t="t" r="r" b="b"/>
              <a:pathLst>
                <a:path h="424814">
                  <a:moveTo>
                    <a:pt x="0" y="0"/>
                  </a:moveTo>
                  <a:lnTo>
                    <a:pt x="1" y="424754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376278" y="4865963"/>
              <a:ext cx="1515745" cy="330200"/>
            </a:xfrm>
            <a:custGeom>
              <a:avLst/>
              <a:gdLst/>
              <a:ahLst/>
              <a:cxnLst/>
              <a:rect l="l" t="t" r="r" b="b"/>
              <a:pathLst>
                <a:path w="1515745" h="330200">
                  <a:moveTo>
                    <a:pt x="151559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15592" y="329975"/>
                  </a:lnTo>
                  <a:lnTo>
                    <a:pt x="1515592" y="0"/>
                  </a:lnTo>
                  <a:close/>
                </a:path>
              </a:pathLst>
            </a:custGeom>
            <a:solidFill>
              <a:srgbClr val="007DD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76278" y="4865966"/>
              <a:ext cx="1515745" cy="330200"/>
            </a:xfrm>
            <a:custGeom>
              <a:avLst/>
              <a:gdLst/>
              <a:ahLst/>
              <a:cxnLst/>
              <a:rect l="l" t="t" r="r" b="b"/>
              <a:pathLst>
                <a:path w="1515745" h="330200">
                  <a:moveTo>
                    <a:pt x="0" y="0"/>
                  </a:moveTo>
                  <a:lnTo>
                    <a:pt x="1515588" y="0"/>
                  </a:lnTo>
                  <a:lnTo>
                    <a:pt x="151558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046474" y="4894745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004D99"/>
                </a:solidFill>
                <a:latin typeface="Courier New"/>
                <a:cs typeface="Courier New"/>
              </a:rPr>
              <a:t>instructor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435958" y="5336463"/>
            <a:ext cx="756723" cy="368300"/>
            <a:chOff x="5912306" y="5336463"/>
            <a:chExt cx="756920" cy="368300"/>
          </a:xfrm>
        </p:grpSpPr>
        <p:sp>
          <p:nvSpPr>
            <p:cNvPr id="64" name="object 64"/>
            <p:cNvSpPr/>
            <p:nvPr/>
          </p:nvSpPr>
          <p:spPr>
            <a:xfrm>
              <a:off x="5931357" y="5355516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718502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718502" y="329975"/>
                  </a:lnTo>
                  <a:lnTo>
                    <a:pt x="718502" y="0"/>
                  </a:lnTo>
                  <a:close/>
                </a:path>
              </a:pathLst>
            </a:custGeom>
            <a:solidFill>
              <a:srgbClr val="1420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931356" y="5355513"/>
              <a:ext cx="718820" cy="330200"/>
            </a:xfrm>
            <a:custGeom>
              <a:avLst/>
              <a:gdLst/>
              <a:ahLst/>
              <a:cxnLst/>
              <a:rect l="l" t="t" r="r" b="b"/>
              <a:pathLst>
                <a:path w="718820" h="330200">
                  <a:moveTo>
                    <a:pt x="0" y="0"/>
                  </a:moveTo>
                  <a:lnTo>
                    <a:pt x="718502" y="0"/>
                  </a:lnTo>
                  <a:lnTo>
                    <a:pt x="718502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601408" y="5384291"/>
            <a:ext cx="269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Id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990894" y="5793619"/>
            <a:ext cx="1611845" cy="368300"/>
            <a:chOff x="6467385" y="5793619"/>
            <a:chExt cx="1612265" cy="368300"/>
          </a:xfrm>
        </p:grpSpPr>
        <p:sp>
          <p:nvSpPr>
            <p:cNvPr id="68" name="object 68"/>
            <p:cNvSpPr/>
            <p:nvPr/>
          </p:nvSpPr>
          <p:spPr>
            <a:xfrm>
              <a:off x="6486436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1573834" y="0"/>
                  </a:moveTo>
                  <a:lnTo>
                    <a:pt x="0" y="0"/>
                  </a:lnTo>
                  <a:lnTo>
                    <a:pt x="0" y="329975"/>
                  </a:lnTo>
                  <a:lnTo>
                    <a:pt x="1573834" y="329975"/>
                  </a:lnTo>
                  <a:lnTo>
                    <a:pt x="1573834" y="0"/>
                  </a:lnTo>
                  <a:close/>
                </a:path>
              </a:pathLst>
            </a:custGeom>
            <a:solidFill>
              <a:srgbClr val="007D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486435" y="5812669"/>
              <a:ext cx="1574165" cy="330200"/>
            </a:xfrm>
            <a:custGeom>
              <a:avLst/>
              <a:gdLst/>
              <a:ahLst/>
              <a:cxnLst/>
              <a:rect l="l" t="t" r="r" b="b"/>
              <a:pathLst>
                <a:path w="1574165" h="330200">
                  <a:moveTo>
                    <a:pt x="0" y="0"/>
                  </a:moveTo>
                  <a:lnTo>
                    <a:pt x="1573838" y="0"/>
                  </a:lnTo>
                  <a:lnTo>
                    <a:pt x="1573838" y="329974"/>
                  </a:lnTo>
                  <a:lnTo>
                    <a:pt x="0" y="3299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8156343" y="5841441"/>
            <a:ext cx="1244276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Courier New"/>
                <a:cs typeface="Courier New"/>
              </a:rPr>
              <a:t>_999887777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161341" y="5812672"/>
            <a:ext cx="0" cy="554355"/>
          </a:xfrm>
          <a:custGeom>
            <a:avLst/>
            <a:gdLst/>
            <a:ahLst/>
            <a:cxnLst/>
            <a:rect l="l" t="t" r="r" b="b"/>
            <a:pathLst>
              <a:path h="554354">
                <a:moveTo>
                  <a:pt x="0" y="0"/>
                </a:moveTo>
                <a:lnTo>
                  <a:pt x="1" y="554341"/>
                </a:lnTo>
              </a:path>
            </a:pathLst>
          </a:custGeom>
          <a:ln w="38099">
            <a:solidFill>
              <a:srgbClr val="0062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6581014" y="1704111"/>
            <a:ext cx="1933706" cy="4827270"/>
            <a:chOff x="5057140" y="1704111"/>
            <a:chExt cx="1934210" cy="4827270"/>
          </a:xfrm>
        </p:grpSpPr>
        <p:sp>
          <p:nvSpPr>
            <p:cNvPr id="73" name="object 73"/>
            <p:cNvSpPr/>
            <p:nvPr/>
          </p:nvSpPr>
          <p:spPr>
            <a:xfrm>
              <a:off x="5082541" y="499628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637618" y="5192090"/>
              <a:ext cx="0" cy="555625"/>
            </a:xfrm>
            <a:custGeom>
              <a:avLst/>
              <a:gdLst/>
              <a:ahLst/>
              <a:cxnLst/>
              <a:rect l="l" t="t" r="r" b="b"/>
              <a:pathLst>
                <a:path h="555625">
                  <a:moveTo>
                    <a:pt x="0" y="0"/>
                  </a:moveTo>
                  <a:lnTo>
                    <a:pt x="1" y="555061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637620" y="5485828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192697" y="5714758"/>
              <a:ext cx="0" cy="261620"/>
            </a:xfrm>
            <a:custGeom>
              <a:avLst/>
              <a:gdLst/>
              <a:ahLst/>
              <a:cxnLst/>
              <a:rect l="l" t="t" r="r" b="b"/>
              <a:pathLst>
                <a:path h="261620">
                  <a:moveTo>
                    <a:pt x="0" y="0"/>
                  </a:moveTo>
                  <a:lnTo>
                    <a:pt x="1" y="261332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192699" y="5976091"/>
              <a:ext cx="294005" cy="0"/>
            </a:xfrm>
            <a:custGeom>
              <a:avLst/>
              <a:gdLst/>
              <a:ahLst/>
              <a:cxnLst/>
              <a:rect l="l" t="t" r="r" b="b"/>
              <a:pathLst>
                <a:path w="294004">
                  <a:moveTo>
                    <a:pt x="293736" y="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082540" y="5518937"/>
              <a:ext cx="0" cy="1012825"/>
            </a:xfrm>
            <a:custGeom>
              <a:avLst/>
              <a:gdLst/>
              <a:ahLst/>
              <a:cxnLst/>
              <a:rect l="l" t="t" r="r" b="b"/>
              <a:pathLst>
                <a:path h="1012825">
                  <a:moveTo>
                    <a:pt x="0" y="0"/>
                  </a:moveTo>
                  <a:lnTo>
                    <a:pt x="1" y="1012209"/>
                  </a:lnTo>
                </a:path>
              </a:pathLst>
            </a:custGeom>
            <a:ln w="50799">
              <a:solidFill>
                <a:srgbClr val="0062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181600" y="1735861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19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5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3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10"/>
                  </a:lnTo>
                  <a:lnTo>
                    <a:pt x="687492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3" y="8659"/>
                  </a:lnTo>
                  <a:lnTo>
                    <a:pt x="1134843" y="15210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5" y="44878"/>
                  </a:lnTo>
                  <a:lnTo>
                    <a:pt x="1359993" y="57876"/>
                  </a:lnTo>
                  <a:lnTo>
                    <a:pt x="1410448" y="72311"/>
                  </a:lnTo>
                  <a:lnTo>
                    <a:pt x="1458228" y="88116"/>
                  </a:lnTo>
                  <a:lnTo>
                    <a:pt x="1503165" y="105219"/>
                  </a:lnTo>
                  <a:lnTo>
                    <a:pt x="1545088" y="123553"/>
                  </a:lnTo>
                  <a:lnTo>
                    <a:pt x="1583825" y="143046"/>
                  </a:lnTo>
                  <a:lnTo>
                    <a:pt x="1619208" y="163631"/>
                  </a:lnTo>
                  <a:lnTo>
                    <a:pt x="1651066" y="185237"/>
                  </a:lnTo>
                  <a:lnTo>
                    <a:pt x="1703526" y="231235"/>
                  </a:lnTo>
                  <a:lnTo>
                    <a:pt x="1739842" y="280485"/>
                  </a:lnTo>
                  <a:lnTo>
                    <a:pt x="1758653" y="332431"/>
                  </a:lnTo>
                  <a:lnTo>
                    <a:pt x="1761068" y="359242"/>
                  </a:lnTo>
                  <a:lnTo>
                    <a:pt x="1758653" y="386053"/>
                  </a:lnTo>
                  <a:lnTo>
                    <a:pt x="1739842" y="437999"/>
                  </a:lnTo>
                  <a:lnTo>
                    <a:pt x="1703526" y="487250"/>
                  </a:lnTo>
                  <a:lnTo>
                    <a:pt x="1651066" y="533248"/>
                  </a:lnTo>
                  <a:lnTo>
                    <a:pt x="1619208" y="554854"/>
                  </a:lnTo>
                  <a:lnTo>
                    <a:pt x="1583825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8" y="630369"/>
                  </a:lnTo>
                  <a:lnTo>
                    <a:pt x="1410448" y="646173"/>
                  </a:lnTo>
                  <a:lnTo>
                    <a:pt x="1359993" y="660609"/>
                  </a:lnTo>
                  <a:lnTo>
                    <a:pt x="1307035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3" y="709825"/>
                  </a:lnTo>
                  <a:lnTo>
                    <a:pt x="1010652" y="714590"/>
                  </a:lnTo>
                  <a:lnTo>
                    <a:pt x="946248" y="717499"/>
                  </a:lnTo>
                  <a:lnTo>
                    <a:pt x="880533" y="718485"/>
                  </a:lnTo>
                  <a:lnTo>
                    <a:pt x="814818" y="717499"/>
                  </a:lnTo>
                  <a:lnTo>
                    <a:pt x="750414" y="714590"/>
                  </a:lnTo>
                  <a:lnTo>
                    <a:pt x="687492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1" y="487250"/>
                  </a:lnTo>
                  <a:lnTo>
                    <a:pt x="21225" y="437999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198528" y="3073590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20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5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3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10"/>
                  </a:lnTo>
                  <a:lnTo>
                    <a:pt x="687493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4" y="8659"/>
                  </a:lnTo>
                  <a:lnTo>
                    <a:pt x="1134843" y="15210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6" y="44878"/>
                  </a:lnTo>
                  <a:lnTo>
                    <a:pt x="1359994" y="57876"/>
                  </a:lnTo>
                  <a:lnTo>
                    <a:pt x="1410448" y="72311"/>
                  </a:lnTo>
                  <a:lnTo>
                    <a:pt x="1458229" y="88116"/>
                  </a:lnTo>
                  <a:lnTo>
                    <a:pt x="1503165" y="105219"/>
                  </a:lnTo>
                  <a:lnTo>
                    <a:pt x="1545088" y="123553"/>
                  </a:lnTo>
                  <a:lnTo>
                    <a:pt x="1583826" y="143046"/>
                  </a:lnTo>
                  <a:lnTo>
                    <a:pt x="1619209" y="163631"/>
                  </a:lnTo>
                  <a:lnTo>
                    <a:pt x="1651067" y="185237"/>
                  </a:lnTo>
                  <a:lnTo>
                    <a:pt x="1703526" y="231235"/>
                  </a:lnTo>
                  <a:lnTo>
                    <a:pt x="1739843" y="280485"/>
                  </a:lnTo>
                  <a:lnTo>
                    <a:pt x="1758653" y="332432"/>
                  </a:lnTo>
                  <a:lnTo>
                    <a:pt x="1761069" y="359242"/>
                  </a:lnTo>
                  <a:lnTo>
                    <a:pt x="1758653" y="386053"/>
                  </a:lnTo>
                  <a:lnTo>
                    <a:pt x="1739843" y="438000"/>
                  </a:lnTo>
                  <a:lnTo>
                    <a:pt x="1703526" y="487250"/>
                  </a:lnTo>
                  <a:lnTo>
                    <a:pt x="1651067" y="533248"/>
                  </a:lnTo>
                  <a:lnTo>
                    <a:pt x="1619209" y="554854"/>
                  </a:lnTo>
                  <a:lnTo>
                    <a:pt x="1583826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9" y="630369"/>
                  </a:lnTo>
                  <a:lnTo>
                    <a:pt x="1410448" y="646173"/>
                  </a:lnTo>
                  <a:lnTo>
                    <a:pt x="1359994" y="660609"/>
                  </a:lnTo>
                  <a:lnTo>
                    <a:pt x="1307036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4" y="709825"/>
                  </a:lnTo>
                  <a:lnTo>
                    <a:pt x="1010652" y="714590"/>
                  </a:lnTo>
                  <a:lnTo>
                    <a:pt x="946248" y="717500"/>
                  </a:lnTo>
                  <a:lnTo>
                    <a:pt x="880533" y="718485"/>
                  </a:lnTo>
                  <a:lnTo>
                    <a:pt x="814818" y="717500"/>
                  </a:lnTo>
                  <a:lnTo>
                    <a:pt x="750414" y="714590"/>
                  </a:lnTo>
                  <a:lnTo>
                    <a:pt x="687493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2" y="487250"/>
                  </a:lnTo>
                  <a:lnTo>
                    <a:pt x="21225" y="438000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198528" y="4648390"/>
              <a:ext cx="1761489" cy="718820"/>
            </a:xfrm>
            <a:custGeom>
              <a:avLst/>
              <a:gdLst/>
              <a:ahLst/>
              <a:cxnLst/>
              <a:rect l="l" t="t" r="r" b="b"/>
              <a:pathLst>
                <a:path w="1761490" h="718820">
                  <a:moveTo>
                    <a:pt x="0" y="359242"/>
                  </a:moveTo>
                  <a:lnTo>
                    <a:pt x="9547" y="306156"/>
                  </a:lnTo>
                  <a:lnTo>
                    <a:pt x="37280" y="255488"/>
                  </a:lnTo>
                  <a:lnTo>
                    <a:pt x="81838" y="207794"/>
                  </a:lnTo>
                  <a:lnTo>
                    <a:pt x="141859" y="163631"/>
                  </a:lnTo>
                  <a:lnTo>
                    <a:pt x="177242" y="143046"/>
                  </a:lnTo>
                  <a:lnTo>
                    <a:pt x="215979" y="123552"/>
                  </a:lnTo>
                  <a:lnTo>
                    <a:pt x="257902" y="105219"/>
                  </a:lnTo>
                  <a:lnTo>
                    <a:pt x="302838" y="88116"/>
                  </a:lnTo>
                  <a:lnTo>
                    <a:pt x="350619" y="72311"/>
                  </a:lnTo>
                  <a:lnTo>
                    <a:pt x="401073" y="57876"/>
                  </a:lnTo>
                  <a:lnTo>
                    <a:pt x="454031" y="44878"/>
                  </a:lnTo>
                  <a:lnTo>
                    <a:pt x="509322" y="33388"/>
                  </a:lnTo>
                  <a:lnTo>
                    <a:pt x="566776" y="23476"/>
                  </a:lnTo>
                  <a:lnTo>
                    <a:pt x="626223" y="15209"/>
                  </a:lnTo>
                  <a:lnTo>
                    <a:pt x="687493" y="8659"/>
                  </a:lnTo>
                  <a:lnTo>
                    <a:pt x="750414" y="3895"/>
                  </a:lnTo>
                  <a:lnTo>
                    <a:pt x="814818" y="985"/>
                  </a:lnTo>
                  <a:lnTo>
                    <a:pt x="880533" y="0"/>
                  </a:lnTo>
                  <a:lnTo>
                    <a:pt x="946248" y="985"/>
                  </a:lnTo>
                  <a:lnTo>
                    <a:pt x="1010652" y="3895"/>
                  </a:lnTo>
                  <a:lnTo>
                    <a:pt x="1073574" y="8659"/>
                  </a:lnTo>
                  <a:lnTo>
                    <a:pt x="1134843" y="15209"/>
                  </a:lnTo>
                  <a:lnTo>
                    <a:pt x="1194290" y="23476"/>
                  </a:lnTo>
                  <a:lnTo>
                    <a:pt x="1251744" y="33388"/>
                  </a:lnTo>
                  <a:lnTo>
                    <a:pt x="1307036" y="44878"/>
                  </a:lnTo>
                  <a:lnTo>
                    <a:pt x="1359994" y="57876"/>
                  </a:lnTo>
                  <a:lnTo>
                    <a:pt x="1410448" y="72311"/>
                  </a:lnTo>
                  <a:lnTo>
                    <a:pt x="1458229" y="88116"/>
                  </a:lnTo>
                  <a:lnTo>
                    <a:pt x="1503165" y="105219"/>
                  </a:lnTo>
                  <a:lnTo>
                    <a:pt x="1545088" y="123552"/>
                  </a:lnTo>
                  <a:lnTo>
                    <a:pt x="1583826" y="143046"/>
                  </a:lnTo>
                  <a:lnTo>
                    <a:pt x="1619209" y="163631"/>
                  </a:lnTo>
                  <a:lnTo>
                    <a:pt x="1651067" y="185237"/>
                  </a:lnTo>
                  <a:lnTo>
                    <a:pt x="1703526" y="231235"/>
                  </a:lnTo>
                  <a:lnTo>
                    <a:pt x="1739843" y="280485"/>
                  </a:lnTo>
                  <a:lnTo>
                    <a:pt x="1758653" y="332432"/>
                  </a:lnTo>
                  <a:lnTo>
                    <a:pt x="1761069" y="359242"/>
                  </a:lnTo>
                  <a:lnTo>
                    <a:pt x="1758653" y="386053"/>
                  </a:lnTo>
                  <a:lnTo>
                    <a:pt x="1739843" y="437999"/>
                  </a:lnTo>
                  <a:lnTo>
                    <a:pt x="1703526" y="487249"/>
                  </a:lnTo>
                  <a:lnTo>
                    <a:pt x="1651067" y="533248"/>
                  </a:lnTo>
                  <a:lnTo>
                    <a:pt x="1619209" y="554854"/>
                  </a:lnTo>
                  <a:lnTo>
                    <a:pt x="1583826" y="575438"/>
                  </a:lnTo>
                  <a:lnTo>
                    <a:pt x="1545088" y="594932"/>
                  </a:lnTo>
                  <a:lnTo>
                    <a:pt x="1503165" y="613265"/>
                  </a:lnTo>
                  <a:lnTo>
                    <a:pt x="1458229" y="630369"/>
                  </a:lnTo>
                  <a:lnTo>
                    <a:pt x="1410448" y="646173"/>
                  </a:lnTo>
                  <a:lnTo>
                    <a:pt x="1359994" y="660609"/>
                  </a:lnTo>
                  <a:lnTo>
                    <a:pt x="1307036" y="673606"/>
                  </a:lnTo>
                  <a:lnTo>
                    <a:pt x="1251744" y="685096"/>
                  </a:lnTo>
                  <a:lnTo>
                    <a:pt x="1194290" y="695009"/>
                  </a:lnTo>
                  <a:lnTo>
                    <a:pt x="1134843" y="703275"/>
                  </a:lnTo>
                  <a:lnTo>
                    <a:pt x="1073574" y="709825"/>
                  </a:lnTo>
                  <a:lnTo>
                    <a:pt x="1010652" y="714590"/>
                  </a:lnTo>
                  <a:lnTo>
                    <a:pt x="946248" y="717500"/>
                  </a:lnTo>
                  <a:lnTo>
                    <a:pt x="880533" y="718485"/>
                  </a:lnTo>
                  <a:lnTo>
                    <a:pt x="814818" y="717500"/>
                  </a:lnTo>
                  <a:lnTo>
                    <a:pt x="750414" y="714590"/>
                  </a:lnTo>
                  <a:lnTo>
                    <a:pt x="687493" y="709825"/>
                  </a:lnTo>
                  <a:lnTo>
                    <a:pt x="626223" y="703275"/>
                  </a:lnTo>
                  <a:lnTo>
                    <a:pt x="566776" y="695009"/>
                  </a:lnTo>
                  <a:lnTo>
                    <a:pt x="509322" y="685096"/>
                  </a:lnTo>
                  <a:lnTo>
                    <a:pt x="454031" y="673606"/>
                  </a:lnTo>
                  <a:lnTo>
                    <a:pt x="401073" y="660609"/>
                  </a:lnTo>
                  <a:lnTo>
                    <a:pt x="350619" y="646173"/>
                  </a:lnTo>
                  <a:lnTo>
                    <a:pt x="302838" y="630369"/>
                  </a:lnTo>
                  <a:lnTo>
                    <a:pt x="257902" y="613265"/>
                  </a:lnTo>
                  <a:lnTo>
                    <a:pt x="215979" y="594932"/>
                  </a:lnTo>
                  <a:lnTo>
                    <a:pt x="177242" y="575438"/>
                  </a:lnTo>
                  <a:lnTo>
                    <a:pt x="141859" y="554854"/>
                  </a:lnTo>
                  <a:lnTo>
                    <a:pt x="110001" y="533248"/>
                  </a:lnTo>
                  <a:lnTo>
                    <a:pt x="57542" y="487249"/>
                  </a:lnTo>
                  <a:lnTo>
                    <a:pt x="21225" y="437999"/>
                  </a:lnTo>
                  <a:lnTo>
                    <a:pt x="2415" y="386053"/>
                  </a:lnTo>
                  <a:lnTo>
                    <a:pt x="0" y="359242"/>
                  </a:lnTo>
                  <a:close/>
                </a:path>
              </a:pathLst>
            </a:custGeom>
            <a:ln w="63499">
              <a:solidFill>
                <a:srgbClr val="E024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5A4D2-7464-4743-8DC1-94EED09A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187F-E4C9-46FE-9540-78E93DF67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819" y="731898"/>
            <a:ext cx="10360981" cy="280304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en-US" sz="2300" dirty="0"/>
              <a:t>&lt;?xml version="1.0"?&gt; 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&lt;bookstore&gt;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&lt;book category="cooking"&gt;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&lt;title lang="</a:t>
            </a:r>
            <a:r>
              <a:rPr lang="en-US" altLang="en-US" sz="2300" dirty="0" err="1"/>
              <a:t>english</a:t>
            </a:r>
            <a:r>
              <a:rPr lang="en-US" altLang="en-US" sz="2300" dirty="0"/>
              <a:t>"&gt;Everyday Italian&lt;/title&gt;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&lt;author&gt;Giada De </a:t>
            </a:r>
            <a:r>
              <a:rPr lang="en-US" altLang="en-US" sz="2300" dirty="0" err="1"/>
              <a:t>Laurentiis</a:t>
            </a:r>
            <a:r>
              <a:rPr lang="en-US" altLang="en-US" sz="2300" dirty="0"/>
              <a:t>&lt;/author&gt;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&lt;year&gt;2005&lt;/year&gt;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&lt;price&gt;30.00&lt;/price&gt;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&lt;/book&gt;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&lt;book category="children"&gt;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&lt;title lang="</a:t>
            </a:r>
            <a:r>
              <a:rPr lang="en-US" altLang="en-US" sz="2300" dirty="0" err="1"/>
              <a:t>english</a:t>
            </a:r>
            <a:r>
              <a:rPr lang="en-US" altLang="en-US" sz="2300" dirty="0"/>
              <a:t>"&gt;Harry Potter&lt;/title&gt;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&lt;author&gt;J K. Rowling&lt;/author&gt;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&lt;year&gt;2005&lt;/year&gt;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	&lt;price&gt;29.99&lt;/price&gt; &lt;/book&gt;</a:t>
            </a:r>
          </a:p>
          <a:p>
            <a:pPr marL="0" indent="0">
              <a:buNone/>
              <a:defRPr/>
            </a:pPr>
            <a:r>
              <a:rPr lang="en-US" altLang="en-US" sz="2300" dirty="0"/>
              <a:t>	&lt;/bookstore&gt;</a:t>
            </a:r>
          </a:p>
          <a:p>
            <a:pPr marL="0" indent="0">
              <a:buNone/>
              <a:defRPr/>
            </a:pPr>
            <a:endParaRPr lang="en-IN" sz="23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51008" y="806944"/>
            <a:ext cx="1289984" cy="4006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b="1" dirty="0">
                <a:solidFill>
                  <a:srgbClr val="FF0000"/>
                </a:solidFill>
              </a:rPr>
              <a:t>X</a:t>
            </a:r>
            <a:r>
              <a:rPr sz="2800" b="1" spc="-5" dirty="0">
                <a:solidFill>
                  <a:srgbClr val="FF0000"/>
                </a:solidFill>
              </a:rPr>
              <a:t>Qu</a:t>
            </a:r>
            <a:r>
              <a:rPr sz="2800" b="1" dirty="0">
                <a:solidFill>
                  <a:srgbClr val="FF0000"/>
                </a:solidFill>
              </a:rPr>
              <a:t>ery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3087" y="1167042"/>
            <a:ext cx="9366115" cy="1621598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77495" indent="-265430" algn="just">
              <a:spcBef>
                <a:spcPts val="585"/>
              </a:spcBef>
              <a:buFont typeface="Arial"/>
              <a:buChar char="•"/>
              <a:tabLst>
                <a:tab pos="277495" algn="l"/>
                <a:tab pos="278130" algn="l"/>
              </a:tabLst>
            </a:pPr>
            <a:r>
              <a:rPr sz="2200" spc="-5" dirty="0">
                <a:latin typeface="Arial"/>
                <a:cs typeface="Arial"/>
              </a:rPr>
              <a:t>Allows </a:t>
            </a:r>
            <a:r>
              <a:rPr sz="2200" dirty="0">
                <a:latin typeface="Arial"/>
                <a:cs typeface="Arial"/>
              </a:rPr>
              <a:t>to </a:t>
            </a:r>
            <a:r>
              <a:rPr sz="2200" spc="-5" dirty="0">
                <a:latin typeface="Arial"/>
                <a:cs typeface="Arial"/>
              </a:rPr>
              <a:t>formulate more general queries than</a:t>
            </a:r>
            <a:r>
              <a:rPr sz="2200" spc="2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XPath</a:t>
            </a:r>
          </a:p>
          <a:p>
            <a:pPr marL="277495" indent="-265430" algn="just">
              <a:spcBef>
                <a:spcPts val="490"/>
              </a:spcBef>
              <a:buFont typeface="Arial"/>
              <a:buChar char="•"/>
              <a:tabLst>
                <a:tab pos="277495" algn="l"/>
                <a:tab pos="278130" algn="l"/>
              </a:tabLst>
            </a:pPr>
            <a:r>
              <a:rPr sz="2200" spc="-5" dirty="0">
                <a:latin typeface="Arial"/>
                <a:cs typeface="Arial"/>
              </a:rPr>
              <a:t>General expression: FLWOR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expression</a:t>
            </a:r>
            <a:endParaRPr lang="en-US" sz="2200" spc="-5" dirty="0">
              <a:latin typeface="Arial"/>
              <a:cs typeface="Arial"/>
            </a:endParaRPr>
          </a:p>
          <a:p>
            <a:pPr marL="277495" indent="-265430" algn="just">
              <a:spcBef>
                <a:spcPts val="490"/>
              </a:spcBef>
              <a:buFont typeface="Arial"/>
              <a:buChar char="•"/>
              <a:tabLst>
                <a:tab pos="277495" algn="l"/>
                <a:tab pos="278130" algn="l"/>
              </a:tabLst>
            </a:pPr>
            <a:r>
              <a:rPr lang="en-US" sz="2200" dirty="0">
                <a:latin typeface="Arial"/>
                <a:cs typeface="Arial"/>
              </a:rPr>
              <a:t>XQuery is to XML what SQL is to databases.</a:t>
            </a:r>
          </a:p>
          <a:p>
            <a:pPr marL="277495" indent="-265430" algn="just">
              <a:spcBef>
                <a:spcPts val="490"/>
              </a:spcBef>
              <a:buFont typeface="Arial"/>
              <a:buChar char="•"/>
              <a:tabLst>
                <a:tab pos="277495" algn="l"/>
                <a:tab pos="278130" algn="l"/>
              </a:tabLst>
            </a:pPr>
            <a:r>
              <a:rPr lang="en-US" sz="2200" dirty="0">
                <a:latin typeface="Arial"/>
                <a:cs typeface="Arial"/>
              </a:rPr>
              <a:t>XQuery was designed to query XML data.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84855" y="2937159"/>
            <a:ext cx="615155" cy="77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100"/>
              </a:spcBef>
            </a:pP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FOR 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LET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05697" y="2894634"/>
            <a:ext cx="4760625" cy="8128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spcBef>
                <a:spcPts val="560"/>
              </a:spcBef>
            </a:pP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for-variable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&gt;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IN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in-expression</a:t>
            </a:r>
            <a:r>
              <a:rPr sz="2200" b="1" spc="-10" dirty="0">
                <a:solidFill>
                  <a:srgbClr val="10107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&gt;</a:t>
            </a:r>
            <a:endParaRPr sz="2200" dirty="0">
              <a:latin typeface="Arial"/>
              <a:cs typeface="Arial"/>
            </a:endParaRPr>
          </a:p>
          <a:p>
            <a:pPr marL="12700">
              <a:spcBef>
                <a:spcPts val="459"/>
              </a:spcBef>
            </a:pP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let-variable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&gt; := &lt;</a:t>
            </a:r>
            <a:r>
              <a:rPr sz="2200" b="1" spc="-10" dirty="0">
                <a:solidFill>
                  <a:srgbClr val="101073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let-expression&gt;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4857" y="3707434"/>
            <a:ext cx="6402307" cy="2423484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spcBef>
                <a:spcPts val="660"/>
              </a:spcBef>
            </a:pP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[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WHERE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filter-expression&gt;</a:t>
            </a:r>
            <a:r>
              <a:rPr sz="2200" b="1" spc="25" dirty="0">
                <a:solidFill>
                  <a:srgbClr val="10107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]</a:t>
            </a:r>
            <a:endParaRPr sz="2200" dirty="0">
              <a:latin typeface="Arial"/>
              <a:cs typeface="Arial"/>
            </a:endParaRPr>
          </a:p>
          <a:p>
            <a:pPr marL="12700" marR="1009015">
              <a:lnSpc>
                <a:spcPct val="117400"/>
              </a:lnSpc>
              <a:spcBef>
                <a:spcPts val="100"/>
              </a:spcBef>
              <a:tabLst>
                <a:tab pos="1304290" algn="l"/>
                <a:tab pos="2218690" algn="l"/>
              </a:tabLst>
            </a:pP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[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 ORDER</a:t>
            </a:r>
            <a:r>
              <a:rPr sz="2200" b="1" spc="5" dirty="0">
                <a:solidFill>
                  <a:srgbClr val="10107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B</a:t>
            </a:r>
            <a:r>
              <a:rPr lang="en-IN" sz="2200" b="1" dirty="0">
                <a:solidFill>
                  <a:srgbClr val="101073"/>
                </a:solidFill>
                <a:latin typeface="Arial"/>
                <a:cs typeface="Arial"/>
              </a:rPr>
              <a:t>y</a:t>
            </a:r>
            <a:r>
              <a:rPr lang="en-US" sz="2200" b="1" dirty="0">
                <a:solidFill>
                  <a:srgbClr val="10107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order-specification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&gt; ] 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RETURN	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&lt;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 expression&gt;</a:t>
            </a:r>
            <a:endParaRPr sz="2200" dirty="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3350" dirty="0">
              <a:latin typeface="Arial"/>
              <a:cs typeface="Arial"/>
            </a:endParaRPr>
          </a:p>
          <a:p>
            <a:pPr marL="292100" marR="5080" indent="-279400">
              <a:lnSpc>
                <a:spcPts val="2570"/>
              </a:lnSpc>
            </a:pPr>
            <a:r>
              <a:rPr sz="2200" dirty="0">
                <a:solidFill>
                  <a:srgbClr val="101073"/>
                </a:solidFill>
                <a:latin typeface="Arial"/>
                <a:cs typeface="Arial"/>
              </a:rPr>
              <a:t>−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note: FOR and LET </a:t>
            </a:r>
            <a:r>
              <a:rPr sz="2200" b="1" dirty="0">
                <a:solidFill>
                  <a:srgbClr val="101073"/>
                </a:solidFill>
                <a:latin typeface="Arial"/>
                <a:cs typeface="Arial"/>
              </a:rPr>
              <a:t>can </a:t>
            </a:r>
            <a:r>
              <a:rPr sz="2200" b="1" spc="-5" dirty="0">
                <a:solidFill>
                  <a:srgbClr val="101073"/>
                </a:solidFill>
                <a:latin typeface="Arial"/>
                <a:cs typeface="Arial"/>
              </a:rPr>
              <a:t>be used together or in  isolation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9BAF-EAC9-43ED-B1DC-9C5425951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XQuery Example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3BA3-1175-42B2-A7BE-1B1979D12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 $x in doc("books.xml")/bookstore/book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$x/price&gt;30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 by $x/title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 $x/title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is a language for finding and extracting elements and attributes from XML documents.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Here is an example of what XQuery could solve: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"Select all CD records with a price less than $10 from the CD collection stored in cd_catalog.xml"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28163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01B80-5657-478A-A136-07C49F6AB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1" y="755743"/>
            <a:ext cx="10515600" cy="1325563"/>
          </a:xfrm>
        </p:spPr>
        <p:txBody>
          <a:bodyPr/>
          <a:lstStyle/>
          <a:p>
            <a:r>
              <a:rPr lang="en-IN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What is XQuery?</a:t>
            </a:r>
            <a:br>
              <a:rPr lang="en-IN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E341F-A661-486C-ABAD-3C6EC7F4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is </a:t>
            </a:r>
            <a:r>
              <a:rPr lang="en-US" b="1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language for querying XML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for XML is like SQL for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is built on XPath expressions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is supported by all major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XQuery is a W3C Recommendation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1467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8040" y="1448533"/>
            <a:ext cx="11473863" cy="6222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454545"/>
                </a:solidFill>
                <a:latin typeface="Arial"/>
                <a:cs typeface="Arial"/>
              </a:rPr>
              <a:t>What is Responsive </a:t>
            </a:r>
            <a:r>
              <a:rPr b="1" spc="-20" dirty="0">
                <a:solidFill>
                  <a:srgbClr val="454545"/>
                </a:solidFill>
                <a:latin typeface="Arial"/>
                <a:cs typeface="Arial"/>
              </a:rPr>
              <a:t>Web </a:t>
            </a:r>
            <a:r>
              <a:rPr b="1" dirty="0">
                <a:solidFill>
                  <a:srgbClr val="454545"/>
                </a:solidFill>
                <a:latin typeface="Arial"/>
                <a:cs typeface="Arial"/>
              </a:rPr>
              <a:t>Design</a:t>
            </a:r>
            <a:r>
              <a:rPr b="1" spc="-1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454545"/>
                </a:solidFill>
                <a:latin typeface="Arial"/>
                <a:cs typeface="Arial"/>
              </a:rPr>
              <a:t>(RWD)?</a:t>
            </a:r>
          </a:p>
        </p:txBody>
      </p:sp>
      <p:sp>
        <p:nvSpPr>
          <p:cNvPr id="5" name="object 5"/>
          <p:cNvSpPr/>
          <p:nvPr/>
        </p:nvSpPr>
        <p:spPr>
          <a:xfrm>
            <a:off x="3544042" y="2239433"/>
            <a:ext cx="4802397" cy="3770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9114767" y="6431424"/>
            <a:ext cx="241237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65"/>
              </a:spcBef>
            </a:pPr>
            <a:fld id="{81D60167-4931-47E6-BA6A-407CBD079E47}" type="slidenum">
              <a:rPr lang="en-US" spc="-60"/>
              <a:pPr marL="38100">
                <a:spcBef>
                  <a:spcPts val="65"/>
                </a:spcBef>
              </a:pPr>
              <a:t>93</a:t>
            </a:fld>
            <a:endParaRPr spc="-60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575479" y="6434473"/>
            <a:ext cx="672925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pc="-65"/>
              <a:t>11/8/2013</a:t>
            </a:r>
            <a:endParaRPr spc="-6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3961382" y="6434473"/>
            <a:ext cx="1983858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pc="-45"/>
              <a:t>© </a:t>
            </a:r>
            <a:r>
              <a:rPr lang="en-US" spc="-20"/>
              <a:t>2013</a:t>
            </a:r>
            <a:r>
              <a:rPr lang="en-US" spc="-285"/>
              <a:t> </a:t>
            </a:r>
            <a:r>
              <a:rPr lang="en-US" spc="-55"/>
              <a:t>Interactive </a:t>
            </a:r>
            <a:r>
              <a:rPr lang="en-US" spc="-45"/>
              <a:t>Accessibility</a:t>
            </a:r>
            <a:endParaRPr spc="-45" dirty="0"/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654" y="396056"/>
            <a:ext cx="2348888" cy="399981"/>
          </a:xfrm>
          <a:prstGeom prst="rect">
            <a:avLst/>
          </a:prstGeom>
        </p:spPr>
        <p:txBody>
          <a:bodyPr vert="horz" wrap="square" lIns="0" tIns="12065" rIns="0" bIns="0" rtlCol="0" anchor="b" anchorCtr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dirty="0">
                <a:solidFill>
                  <a:srgbClr val="FFFFFF"/>
                </a:solidFill>
              </a:rPr>
              <a:t>What </a:t>
            </a:r>
            <a:r>
              <a:rPr sz="2800" spc="-5" dirty="0">
                <a:solidFill>
                  <a:srgbClr val="FFFFFF"/>
                </a:solidFill>
              </a:rPr>
              <a:t>is</a:t>
            </a:r>
            <a:r>
              <a:rPr sz="2800" spc="-85" dirty="0">
                <a:solidFill>
                  <a:srgbClr val="FFFFFF"/>
                </a:solidFill>
              </a:rPr>
              <a:t> </a:t>
            </a:r>
            <a:r>
              <a:rPr sz="2800" spc="-20" dirty="0">
                <a:solidFill>
                  <a:srgbClr val="FFFFFF"/>
                </a:solidFill>
              </a:rPr>
              <a:t>RWD?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718184" y="1316227"/>
            <a:ext cx="8120805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solidFill>
                  <a:srgbClr val="454545"/>
                </a:solidFill>
                <a:latin typeface="Trebuchet MS"/>
                <a:cs typeface="Trebuchet MS"/>
              </a:rPr>
              <a:t>Technique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454545"/>
                </a:solidFill>
                <a:latin typeface="Trebuchet MS"/>
                <a:cs typeface="Trebuchet MS"/>
              </a:rPr>
              <a:t>of</a:t>
            </a:r>
            <a:r>
              <a:rPr sz="2400" spc="-2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54545"/>
                </a:solidFill>
                <a:latin typeface="Trebuchet MS"/>
                <a:cs typeface="Trebuchet MS"/>
              </a:rPr>
              <a:t>building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454545"/>
                </a:solidFill>
                <a:latin typeface="Trebuchet MS"/>
                <a:cs typeface="Trebuchet MS"/>
              </a:rPr>
              <a:t>a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454545"/>
                </a:solidFill>
                <a:latin typeface="Trebuchet MS"/>
                <a:cs typeface="Trebuchet MS"/>
              </a:rPr>
              <a:t>website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or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454545"/>
                </a:solidFill>
                <a:latin typeface="Trebuchet MS"/>
                <a:cs typeface="Trebuchet MS"/>
              </a:rPr>
              <a:t>application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454545"/>
                </a:solidFill>
                <a:latin typeface="Trebuchet MS"/>
                <a:cs typeface="Trebuchet MS"/>
              </a:rPr>
              <a:t>for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454545"/>
                </a:solidFill>
                <a:latin typeface="Trebuchet MS"/>
                <a:cs typeface="Trebuchet MS"/>
              </a:rPr>
              <a:t>all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454545"/>
                </a:solidFill>
                <a:latin typeface="Trebuchet MS"/>
                <a:cs typeface="Trebuchet MS"/>
              </a:rPr>
              <a:t>devices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solidFill>
                  <a:srgbClr val="454545"/>
                </a:solidFill>
                <a:latin typeface="Trebuchet MS"/>
                <a:cs typeface="Trebuchet MS"/>
              </a:rPr>
              <a:t>One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454545"/>
                </a:solidFill>
                <a:latin typeface="Trebuchet MS"/>
                <a:cs typeface="Trebuchet MS"/>
              </a:rPr>
              <a:t>code</a:t>
            </a:r>
            <a:r>
              <a:rPr sz="2400" spc="-23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454545"/>
                </a:solidFill>
                <a:latin typeface="Trebuchet MS"/>
                <a:cs typeface="Trebuchet MS"/>
              </a:rPr>
              <a:t>base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454545"/>
                </a:solidFill>
                <a:latin typeface="Trebuchet MS"/>
                <a:cs typeface="Trebuchet MS"/>
              </a:rPr>
              <a:t>optimized</a:t>
            </a:r>
            <a:r>
              <a:rPr sz="2400" spc="-24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454545"/>
                </a:solidFill>
                <a:latin typeface="Trebuchet MS"/>
                <a:cs typeface="Trebuchet MS"/>
              </a:rPr>
              <a:t>for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454545"/>
                </a:solidFill>
                <a:latin typeface="Trebuchet MS"/>
                <a:cs typeface="Trebuchet MS"/>
              </a:rPr>
              <a:t>the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454545"/>
                </a:solidFill>
                <a:latin typeface="Trebuchet MS"/>
                <a:cs typeface="Trebuchet MS"/>
              </a:rPr>
              <a:t>medium</a:t>
            </a:r>
            <a:r>
              <a:rPr sz="2400" spc="-2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54545"/>
                </a:solidFill>
                <a:latin typeface="Trebuchet MS"/>
                <a:cs typeface="Trebuchet MS"/>
              </a:rPr>
              <a:t>and</a:t>
            </a:r>
            <a:r>
              <a:rPr sz="2400" spc="-19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viewport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size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90" dirty="0">
                <a:solidFill>
                  <a:srgbClr val="454545"/>
                </a:solidFill>
                <a:latin typeface="Trebuchet MS"/>
                <a:cs typeface="Trebuchet MS"/>
              </a:rPr>
              <a:t>It’s</a:t>
            </a:r>
            <a:r>
              <a:rPr sz="2400" spc="-18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454545"/>
                </a:solidFill>
                <a:latin typeface="Trebuchet MS"/>
                <a:cs typeface="Trebuchet MS"/>
              </a:rPr>
              <a:t>about</a:t>
            </a:r>
            <a:r>
              <a:rPr sz="2400" spc="-18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54545"/>
                </a:solidFill>
                <a:latin typeface="Trebuchet MS"/>
                <a:cs typeface="Trebuchet MS"/>
              </a:rPr>
              <a:t>adopting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454545"/>
                </a:solidFill>
                <a:latin typeface="Trebuchet MS"/>
                <a:cs typeface="Trebuchet MS"/>
              </a:rPr>
              <a:t>a</a:t>
            </a:r>
            <a:r>
              <a:rPr sz="2400" spc="-18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454545"/>
                </a:solidFill>
                <a:latin typeface="Trebuchet MS"/>
                <a:cs typeface="Trebuchet MS"/>
              </a:rPr>
              <a:t>more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454545"/>
                </a:solidFill>
                <a:latin typeface="Trebuchet MS"/>
                <a:cs typeface="Trebuchet MS"/>
              </a:rPr>
              <a:t>flexible,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454545"/>
                </a:solidFill>
                <a:latin typeface="Trebuchet MS"/>
                <a:cs typeface="Trebuchet MS"/>
              </a:rPr>
              <a:t>device-agnostic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454545"/>
                </a:solidFill>
                <a:latin typeface="Trebuchet MS"/>
                <a:cs typeface="Trebuchet MS"/>
              </a:rPr>
              <a:t>approach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39137" y="3095625"/>
            <a:ext cx="3637602" cy="2457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07997" y="5763994"/>
            <a:ext cx="2237157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i="1" dirty="0">
                <a:solidFill>
                  <a:srgbClr val="212121"/>
                </a:solidFill>
                <a:latin typeface="Verdana"/>
                <a:cs typeface="Verdana"/>
              </a:rPr>
              <a:t>Same </a:t>
            </a:r>
            <a:r>
              <a:rPr sz="2000" i="1" spc="-5" dirty="0">
                <a:solidFill>
                  <a:srgbClr val="212121"/>
                </a:solidFill>
                <a:latin typeface="Verdana"/>
                <a:cs typeface="Verdana"/>
              </a:rPr>
              <a:t>set of</a:t>
            </a:r>
            <a:r>
              <a:rPr sz="2000" i="1" spc="-110" dirty="0">
                <a:solidFill>
                  <a:srgbClr val="212121"/>
                </a:solidFill>
                <a:latin typeface="Verdana"/>
                <a:cs typeface="Verdana"/>
              </a:rPr>
              <a:t> </a:t>
            </a:r>
            <a:r>
              <a:rPr sz="2000" i="1" spc="-5" dirty="0">
                <a:solidFill>
                  <a:srgbClr val="212121"/>
                </a:solidFill>
                <a:latin typeface="Verdana"/>
                <a:cs typeface="Verdana"/>
              </a:rPr>
              <a:t>code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4294967295"/>
          </p:nvPr>
        </p:nvSpPr>
        <p:spPr>
          <a:xfrm>
            <a:off x="1339313" y="6373178"/>
            <a:ext cx="609441" cy="193002"/>
          </a:xfrm>
          <a:prstGeom prst="rect">
            <a:avLst/>
          </a:prstGeom>
        </p:spPr>
        <p:txBody>
          <a:bodyPr vert="horz" wrap="square" lIns="0" tIns="8255" rIns="0" bIns="0" rtlCol="0" anchor="ctr" anchorCtr="1">
            <a:spAutoFit/>
          </a:bodyPr>
          <a:lstStyle/>
          <a:p>
            <a:pPr marL="38100">
              <a:spcBef>
                <a:spcPts val="65"/>
              </a:spcBef>
            </a:pPr>
            <a:fld id="{81D60167-4931-47E6-BA6A-407CBD079E47}" type="slidenum">
              <a:rPr spc="-60" dirty="0"/>
              <a:pPr marL="38100">
                <a:spcBef>
                  <a:spcPts val="65"/>
                </a:spcBef>
              </a:pPr>
              <a:t>94</a:t>
            </a:fld>
            <a:endParaRPr spc="-60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4294967295"/>
          </p:nvPr>
        </p:nvSpPr>
        <p:spPr>
          <a:xfrm>
            <a:off x="9371747" y="6365256"/>
            <a:ext cx="3301140" cy="189796"/>
          </a:xfrm>
          <a:prstGeom prst="rect">
            <a:avLst/>
          </a:prstGeom>
        </p:spPr>
        <p:txBody>
          <a:bodyPr vert="horz" wrap="square" lIns="0" tIns="5080" rIns="0" bIns="0" rtlCol="0" anchor="ctr" anchorCtr="0">
            <a:spAutoFit/>
          </a:bodyPr>
          <a:lstStyle/>
          <a:p>
            <a:pPr marL="12700">
              <a:spcBef>
                <a:spcPts val="40"/>
              </a:spcBef>
            </a:pPr>
            <a:r>
              <a:rPr spc="-45" dirty="0"/>
              <a:t>© </a:t>
            </a:r>
            <a:r>
              <a:rPr spc="-20" dirty="0"/>
              <a:t>2013</a:t>
            </a:r>
            <a:r>
              <a:rPr spc="-285" dirty="0"/>
              <a:t> </a:t>
            </a:r>
            <a:r>
              <a:rPr spc="-55" dirty="0"/>
              <a:t>Interactive </a:t>
            </a:r>
            <a:r>
              <a:rPr spc="-45" dirty="0"/>
              <a:t>Accessibility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5655" y="817893"/>
            <a:ext cx="4387977" cy="399981"/>
          </a:xfrm>
          <a:prstGeom prst="rect">
            <a:avLst/>
          </a:prstGeom>
        </p:spPr>
        <p:txBody>
          <a:bodyPr vert="horz" wrap="square" lIns="0" tIns="12065" rIns="0" bIns="0" rtlCol="0" anchor="b" anchorCtr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</a:rPr>
              <a:t>How is </a:t>
            </a:r>
            <a:r>
              <a:rPr sz="2800" spc="-25" dirty="0">
                <a:solidFill>
                  <a:srgbClr val="FFFFFF"/>
                </a:solidFill>
              </a:rPr>
              <a:t>RWD</a:t>
            </a:r>
            <a:r>
              <a:rPr sz="2800" dirty="0">
                <a:solidFill>
                  <a:srgbClr val="FFFFFF"/>
                </a:solidFill>
              </a:rPr>
              <a:t> </a:t>
            </a:r>
            <a:r>
              <a:rPr sz="2800" spc="-5" dirty="0">
                <a:solidFill>
                  <a:srgbClr val="FFFFFF"/>
                </a:solidFill>
              </a:rPr>
              <a:t>Implemented?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339313" y="6373178"/>
            <a:ext cx="609441" cy="193002"/>
          </a:xfrm>
          <a:prstGeom prst="rect">
            <a:avLst/>
          </a:prstGeom>
        </p:spPr>
        <p:txBody>
          <a:bodyPr vert="horz" wrap="square" lIns="0" tIns="8255" rIns="0" bIns="0" rtlCol="0" anchor="ctr" anchorCtr="1">
            <a:spAutoFit/>
          </a:bodyPr>
          <a:lstStyle/>
          <a:p>
            <a:pPr marL="38100">
              <a:spcBef>
                <a:spcPts val="65"/>
              </a:spcBef>
            </a:pPr>
            <a:fld id="{81D60167-4931-47E6-BA6A-407CBD079E47}" type="slidenum">
              <a:rPr spc="-60" dirty="0"/>
              <a:pPr marL="38100">
                <a:spcBef>
                  <a:spcPts val="65"/>
                </a:spcBef>
              </a:pPr>
              <a:t>95</a:t>
            </a:fld>
            <a:endParaRPr spc="-60" dirty="0"/>
          </a:p>
        </p:txBody>
      </p:sp>
      <p:sp>
        <p:nvSpPr>
          <p:cNvPr id="3" name="object 3"/>
          <p:cNvSpPr txBox="1"/>
          <p:nvPr/>
        </p:nvSpPr>
        <p:spPr>
          <a:xfrm>
            <a:off x="1644034" y="852333"/>
            <a:ext cx="8085889" cy="5153334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spcBef>
                <a:spcPts val="785"/>
              </a:spcBef>
              <a:tabLst>
                <a:tab pos="354965" algn="l"/>
                <a:tab pos="355600" algn="l"/>
              </a:tabLst>
            </a:pPr>
            <a:r>
              <a:rPr lang="en-IN" sz="2800" spc="-155" dirty="0">
                <a:solidFill>
                  <a:srgbClr val="454545"/>
                </a:solidFill>
                <a:latin typeface="Trebuchet MS"/>
                <a:cs typeface="Trebuchet MS"/>
              </a:rPr>
              <a:t>How is RWD Implemented?</a:t>
            </a:r>
          </a:p>
          <a:p>
            <a:pPr marL="355600" indent="-342900">
              <a:spcBef>
                <a:spcPts val="7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5" dirty="0">
                <a:solidFill>
                  <a:srgbClr val="454545"/>
                </a:solidFill>
                <a:latin typeface="Trebuchet MS"/>
                <a:cs typeface="Trebuchet MS"/>
              </a:rPr>
              <a:t>Fluid, </a:t>
            </a:r>
            <a:r>
              <a:rPr sz="2800" spc="-130" dirty="0">
                <a:solidFill>
                  <a:srgbClr val="454545"/>
                </a:solidFill>
                <a:latin typeface="Trebuchet MS"/>
                <a:cs typeface="Trebuchet MS"/>
              </a:rPr>
              <a:t>flexible</a:t>
            </a:r>
            <a:r>
              <a:rPr sz="2800" spc="-39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800" spc="-95" dirty="0">
                <a:solidFill>
                  <a:srgbClr val="454545"/>
                </a:solidFill>
                <a:latin typeface="Trebuchet MS"/>
                <a:cs typeface="Trebuchet MS"/>
              </a:rPr>
              <a:t>layout</a:t>
            </a:r>
            <a:endParaRPr sz="2800" dirty="0">
              <a:latin typeface="Trebuchet MS"/>
              <a:cs typeface="Trebuchet MS"/>
            </a:endParaRPr>
          </a:p>
          <a:p>
            <a:pPr marL="756285" lvl="1" indent="-287655">
              <a:spcBef>
                <a:spcPts val="59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0" dirty="0">
                <a:solidFill>
                  <a:srgbClr val="454545"/>
                </a:solidFill>
                <a:latin typeface="Trebuchet MS"/>
                <a:cs typeface="Trebuchet MS"/>
              </a:rPr>
              <a:t>Uses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454545"/>
                </a:solidFill>
                <a:latin typeface="Trebuchet MS"/>
                <a:cs typeface="Trebuchet MS"/>
              </a:rPr>
              <a:t>relative</a:t>
            </a:r>
            <a:r>
              <a:rPr sz="2400" spc="-19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54545"/>
                </a:solidFill>
                <a:latin typeface="Trebuchet MS"/>
                <a:cs typeface="Trebuchet MS"/>
              </a:rPr>
              <a:t>sizing</a:t>
            </a:r>
            <a:r>
              <a:rPr sz="2400" spc="-2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454545"/>
                </a:solidFill>
                <a:latin typeface="Trebuchet MS"/>
                <a:cs typeface="Trebuchet MS"/>
              </a:rPr>
              <a:t>of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grids,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54545"/>
                </a:solidFill>
                <a:latin typeface="Trebuchet MS"/>
                <a:cs typeface="Trebuchet MS"/>
              </a:rPr>
              <a:t>not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454545"/>
                </a:solidFill>
                <a:latin typeface="Trebuchet MS"/>
                <a:cs typeface="Trebuchet MS"/>
              </a:rPr>
              <a:t>fixed</a:t>
            </a:r>
            <a:endParaRPr sz="2400" dirty="0">
              <a:latin typeface="Trebuchet MS"/>
              <a:cs typeface="Trebuchet MS"/>
            </a:endParaRPr>
          </a:p>
          <a:p>
            <a:pPr marL="756285" lvl="1" indent="-287655"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Based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454545"/>
                </a:solidFill>
                <a:latin typeface="Trebuchet MS"/>
                <a:cs typeface="Trebuchet MS"/>
              </a:rPr>
              <a:t>on</a:t>
            </a:r>
            <a:r>
              <a:rPr sz="2400" spc="-2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454545"/>
                </a:solidFill>
                <a:latin typeface="Trebuchet MS"/>
                <a:cs typeface="Trebuchet MS"/>
              </a:rPr>
              <a:t>columns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454545"/>
                </a:solidFill>
                <a:latin typeface="Trebuchet MS"/>
                <a:cs typeface="Trebuchet MS"/>
              </a:rPr>
              <a:t>that</a:t>
            </a:r>
            <a:r>
              <a:rPr sz="2400" spc="-17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454545"/>
                </a:solidFill>
                <a:latin typeface="Trebuchet MS"/>
                <a:cs typeface="Trebuchet MS"/>
              </a:rPr>
              <a:t>can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54545"/>
                </a:solidFill>
                <a:latin typeface="Trebuchet MS"/>
                <a:cs typeface="Trebuchet MS"/>
              </a:rPr>
              <a:t>be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reflowed</a:t>
            </a:r>
            <a:endParaRPr sz="2400" dirty="0">
              <a:latin typeface="Trebuchet MS"/>
              <a:cs typeface="Trebuchet MS"/>
            </a:endParaRPr>
          </a:p>
          <a:p>
            <a:pPr marL="756285" lvl="1" indent="-287655"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0" dirty="0">
                <a:solidFill>
                  <a:srgbClr val="454545"/>
                </a:solidFill>
                <a:latin typeface="Trebuchet MS"/>
                <a:cs typeface="Trebuchet MS"/>
              </a:rPr>
              <a:t>Allows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454545"/>
                </a:solidFill>
                <a:latin typeface="Trebuchet MS"/>
                <a:cs typeface="Trebuchet MS"/>
              </a:rPr>
              <a:t>grid</a:t>
            </a:r>
            <a:r>
              <a:rPr sz="2400" spc="-229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454545"/>
                </a:solidFill>
                <a:latin typeface="Trebuchet MS"/>
                <a:cs typeface="Trebuchet MS"/>
              </a:rPr>
              <a:t>layout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454545"/>
                </a:solidFill>
                <a:latin typeface="Trebuchet MS"/>
                <a:cs typeface="Trebuchet MS"/>
              </a:rPr>
              <a:t>to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adjust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454545"/>
                </a:solidFill>
                <a:latin typeface="Trebuchet MS"/>
                <a:cs typeface="Trebuchet MS"/>
              </a:rPr>
              <a:t>to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viewport</a:t>
            </a:r>
            <a:r>
              <a:rPr sz="2400" spc="-229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size</a:t>
            </a:r>
            <a:endParaRPr sz="2400" dirty="0">
              <a:latin typeface="Trebuchet MS"/>
              <a:cs typeface="Trebuchet MS"/>
            </a:endParaRP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25" dirty="0">
                <a:solidFill>
                  <a:srgbClr val="454545"/>
                </a:solidFill>
                <a:latin typeface="Trebuchet MS"/>
                <a:cs typeface="Trebuchet MS"/>
              </a:rPr>
              <a:t>Media</a:t>
            </a:r>
            <a:r>
              <a:rPr sz="2800" spc="-27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800" spc="-85" dirty="0">
                <a:solidFill>
                  <a:srgbClr val="454545"/>
                </a:solidFill>
                <a:latin typeface="Trebuchet MS"/>
                <a:cs typeface="Trebuchet MS"/>
              </a:rPr>
              <a:t>queries</a:t>
            </a:r>
            <a:endParaRPr sz="2800" dirty="0">
              <a:latin typeface="Trebuchet MS"/>
              <a:cs typeface="Trebuchet MS"/>
            </a:endParaRPr>
          </a:p>
          <a:p>
            <a:pPr marL="756285" lvl="1" indent="-287655">
              <a:spcBef>
                <a:spcPts val="59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35" dirty="0">
                <a:solidFill>
                  <a:srgbClr val="454545"/>
                </a:solidFill>
                <a:latin typeface="Trebuchet MS"/>
                <a:cs typeface="Trebuchet MS"/>
              </a:rPr>
              <a:t>Target</a:t>
            </a:r>
            <a:r>
              <a:rPr sz="2400" spc="-19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454545"/>
                </a:solidFill>
                <a:latin typeface="Trebuchet MS"/>
                <a:cs typeface="Trebuchet MS"/>
              </a:rPr>
              <a:t>media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types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54545"/>
                </a:solidFill>
                <a:latin typeface="Trebuchet MS"/>
                <a:cs typeface="Trebuchet MS"/>
              </a:rPr>
              <a:t>and</a:t>
            </a:r>
            <a:r>
              <a:rPr sz="2400" spc="-19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454545"/>
                </a:solidFill>
                <a:latin typeface="Trebuchet MS"/>
                <a:cs typeface="Trebuchet MS"/>
              </a:rPr>
              <a:t>media</a:t>
            </a:r>
            <a:r>
              <a:rPr sz="2400" spc="-22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454545"/>
                </a:solidFill>
                <a:latin typeface="Trebuchet MS"/>
                <a:cs typeface="Trebuchet MS"/>
              </a:rPr>
              <a:t>features</a:t>
            </a:r>
            <a:endParaRPr sz="2400" dirty="0">
              <a:latin typeface="Trebuchet MS"/>
              <a:cs typeface="Trebuchet MS"/>
            </a:endParaRPr>
          </a:p>
          <a:p>
            <a:pPr marL="756285" marR="5080" lvl="1" indent="-287020">
              <a:spcBef>
                <a:spcPts val="58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40" dirty="0">
                <a:solidFill>
                  <a:srgbClr val="454545"/>
                </a:solidFill>
                <a:latin typeface="Trebuchet MS"/>
                <a:cs typeface="Trebuchet MS"/>
              </a:rPr>
              <a:t>Tests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454545"/>
                </a:solidFill>
                <a:latin typeface="Trebuchet MS"/>
                <a:cs typeface="Trebuchet MS"/>
              </a:rPr>
              <a:t>for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454545"/>
                </a:solidFill>
                <a:latin typeface="Trebuchet MS"/>
                <a:cs typeface="Trebuchet MS"/>
              </a:rPr>
              <a:t>max/min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454545"/>
                </a:solidFill>
                <a:latin typeface="Trebuchet MS"/>
                <a:cs typeface="Trebuchet MS"/>
              </a:rPr>
              <a:t>width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45" dirty="0">
                <a:solidFill>
                  <a:srgbClr val="454545"/>
                </a:solidFill>
                <a:latin typeface="Trebuchet MS"/>
                <a:cs typeface="Trebuchet MS"/>
              </a:rPr>
              <a:t>&amp;</a:t>
            </a:r>
            <a:r>
              <a:rPr sz="2400" spc="-22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454545"/>
                </a:solidFill>
                <a:latin typeface="Trebuchet MS"/>
                <a:cs typeface="Trebuchet MS"/>
              </a:rPr>
              <a:t>height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454545"/>
                </a:solidFill>
                <a:latin typeface="Trebuchet MS"/>
                <a:cs typeface="Trebuchet MS"/>
              </a:rPr>
              <a:t>on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viewport</a:t>
            </a:r>
            <a:r>
              <a:rPr sz="2400" spc="-229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454545"/>
                </a:solidFill>
                <a:latin typeface="Trebuchet MS"/>
                <a:cs typeface="Trebuchet MS"/>
              </a:rPr>
              <a:t>and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454545"/>
                </a:solidFill>
                <a:latin typeface="Trebuchet MS"/>
                <a:cs typeface="Trebuchet MS"/>
              </a:rPr>
              <a:t>device,  </a:t>
            </a:r>
            <a:r>
              <a:rPr sz="2400" spc="-80" dirty="0">
                <a:solidFill>
                  <a:srgbClr val="454545"/>
                </a:solidFill>
                <a:latin typeface="Trebuchet MS"/>
                <a:cs typeface="Trebuchet MS"/>
              </a:rPr>
              <a:t>device </a:t>
            </a:r>
            <a:r>
              <a:rPr sz="2400" spc="-105" dirty="0">
                <a:solidFill>
                  <a:srgbClr val="454545"/>
                </a:solidFill>
                <a:latin typeface="Trebuchet MS"/>
                <a:cs typeface="Trebuchet MS"/>
              </a:rPr>
              <a:t>orientation, </a:t>
            </a:r>
            <a:r>
              <a:rPr sz="2400" spc="-75" dirty="0">
                <a:solidFill>
                  <a:srgbClr val="454545"/>
                </a:solidFill>
                <a:latin typeface="Trebuchet MS"/>
                <a:cs typeface="Trebuchet MS"/>
              </a:rPr>
              <a:t>aspect</a:t>
            </a:r>
            <a:r>
              <a:rPr lang="en-US" sz="2400" spc="-75" dirty="0">
                <a:solidFill>
                  <a:srgbClr val="454545"/>
                </a:solidFill>
                <a:latin typeface="Trebuchet MS"/>
                <a:cs typeface="Trebuchet MS"/>
              </a:rPr>
              <a:t>  </a:t>
            </a:r>
            <a:r>
              <a:rPr sz="2400" spc="-135" dirty="0">
                <a:solidFill>
                  <a:srgbClr val="454545"/>
                </a:solidFill>
                <a:latin typeface="Trebuchet MS"/>
                <a:cs typeface="Trebuchet MS"/>
              </a:rPr>
              <a:t>ra</a:t>
            </a:r>
            <a:r>
              <a:rPr lang="en-US" sz="2400" spc="-135" dirty="0">
                <a:solidFill>
                  <a:srgbClr val="454545"/>
                </a:solidFill>
                <a:latin typeface="Trebuchet MS"/>
                <a:cs typeface="Trebuchet MS"/>
              </a:rPr>
              <a:t>t</a:t>
            </a:r>
            <a:r>
              <a:rPr sz="2400" spc="-135" dirty="0">
                <a:solidFill>
                  <a:srgbClr val="454545"/>
                </a:solidFill>
                <a:latin typeface="Trebuchet MS"/>
                <a:cs typeface="Trebuchet MS"/>
              </a:rPr>
              <a:t>io, </a:t>
            </a:r>
            <a:r>
              <a:rPr sz="2400" spc="-70" dirty="0">
                <a:solidFill>
                  <a:srgbClr val="454545"/>
                </a:solidFill>
                <a:latin typeface="Trebuchet MS"/>
                <a:cs typeface="Trebuchet MS"/>
              </a:rPr>
              <a:t>resolution</a:t>
            </a:r>
            <a:endParaRPr sz="2400" dirty="0">
              <a:latin typeface="Trebuchet MS"/>
              <a:cs typeface="Trebuchet MS"/>
            </a:endParaRPr>
          </a:p>
          <a:p>
            <a:pPr marL="355600" indent="-342900">
              <a:spcBef>
                <a:spcPts val="6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5" dirty="0">
                <a:solidFill>
                  <a:srgbClr val="454545"/>
                </a:solidFill>
                <a:latin typeface="Trebuchet MS"/>
                <a:cs typeface="Trebuchet MS"/>
              </a:rPr>
              <a:t>Responsive</a:t>
            </a:r>
            <a:r>
              <a:rPr sz="2800" spc="-24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800" spc="-45" dirty="0">
                <a:solidFill>
                  <a:srgbClr val="454545"/>
                </a:solidFill>
                <a:latin typeface="Trebuchet MS"/>
                <a:cs typeface="Trebuchet MS"/>
              </a:rPr>
              <a:t>images</a:t>
            </a:r>
            <a:endParaRPr sz="2800" dirty="0">
              <a:latin typeface="Trebuchet MS"/>
              <a:cs typeface="Trebuchet MS"/>
            </a:endParaRPr>
          </a:p>
          <a:p>
            <a:pPr marL="756285" lvl="1" indent="-287655">
              <a:spcBef>
                <a:spcPts val="59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14" dirty="0">
                <a:solidFill>
                  <a:srgbClr val="454545"/>
                </a:solidFill>
                <a:latin typeface="Trebuchet MS"/>
                <a:cs typeface="Trebuchet MS"/>
              </a:rPr>
              <a:t>Relative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454545"/>
                </a:solidFill>
                <a:latin typeface="Trebuchet MS"/>
                <a:cs typeface="Trebuchet MS"/>
              </a:rPr>
              <a:t>widths</a:t>
            </a:r>
            <a:r>
              <a:rPr sz="2400" spc="-21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454545"/>
                </a:solidFill>
                <a:latin typeface="Trebuchet MS"/>
                <a:cs typeface="Trebuchet MS"/>
              </a:rPr>
              <a:t>(CSS)</a:t>
            </a:r>
            <a:r>
              <a:rPr sz="2400" spc="-204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454545"/>
                </a:solidFill>
                <a:latin typeface="Trebuchet MS"/>
                <a:cs typeface="Trebuchet MS"/>
              </a:rPr>
              <a:t>or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454545"/>
                </a:solidFill>
                <a:latin typeface="Trebuchet MS"/>
                <a:cs typeface="Trebuchet MS"/>
              </a:rPr>
              <a:t>dynamic</a:t>
            </a:r>
            <a:r>
              <a:rPr sz="2400" spc="-215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454545"/>
                </a:solidFill>
                <a:latin typeface="Trebuchet MS"/>
                <a:cs typeface="Trebuchet MS"/>
              </a:rPr>
              <a:t>replacement</a:t>
            </a:r>
            <a:r>
              <a:rPr sz="2400" spc="-200" dirty="0">
                <a:solidFill>
                  <a:srgbClr val="454545"/>
                </a:solidFill>
                <a:latin typeface="Trebuchet MS"/>
                <a:cs typeface="Trebuchet MS"/>
              </a:rPr>
              <a:t> </a:t>
            </a:r>
            <a:r>
              <a:rPr sz="2400" spc="-150" dirty="0">
                <a:solidFill>
                  <a:srgbClr val="454545"/>
                </a:solidFill>
                <a:latin typeface="Trebuchet MS"/>
                <a:cs typeface="Trebuchet MS"/>
              </a:rPr>
              <a:t>(JS)</a:t>
            </a:r>
            <a:endParaRPr sz="2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22898" y="700125"/>
            <a:ext cx="7160173" cy="1283420"/>
            <a:chOff x="1510283" y="0"/>
            <a:chExt cx="5968365" cy="1259205"/>
          </a:xfrm>
        </p:grpSpPr>
        <p:sp>
          <p:nvSpPr>
            <p:cNvPr id="3" name="object 3"/>
            <p:cNvSpPr/>
            <p:nvPr/>
          </p:nvSpPr>
          <p:spPr>
            <a:xfrm>
              <a:off x="1510283" y="358140"/>
              <a:ext cx="2997707" cy="9006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" name="object 4"/>
            <p:cNvSpPr/>
            <p:nvPr/>
          </p:nvSpPr>
          <p:spPr>
            <a:xfrm>
              <a:off x="1522475" y="0"/>
              <a:ext cx="2973324" cy="6583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5" name="object 5"/>
            <p:cNvSpPr/>
            <p:nvPr/>
          </p:nvSpPr>
          <p:spPr>
            <a:xfrm>
              <a:off x="3773423" y="358140"/>
              <a:ext cx="1053084" cy="9006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6" name="object 6"/>
            <p:cNvSpPr/>
            <p:nvPr/>
          </p:nvSpPr>
          <p:spPr>
            <a:xfrm>
              <a:off x="3785616" y="0"/>
              <a:ext cx="1028700" cy="65836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7" name="object 7"/>
            <p:cNvSpPr/>
            <p:nvPr/>
          </p:nvSpPr>
          <p:spPr>
            <a:xfrm>
              <a:off x="4091939" y="358140"/>
              <a:ext cx="3386327" cy="9006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8" name="object 8"/>
            <p:cNvSpPr/>
            <p:nvPr/>
          </p:nvSpPr>
          <p:spPr>
            <a:xfrm>
              <a:off x="4104132" y="0"/>
              <a:ext cx="3361944" cy="6583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9" name="object 9"/>
            <p:cNvSpPr/>
            <p:nvPr/>
          </p:nvSpPr>
          <p:spPr>
            <a:xfrm>
              <a:off x="1919223" y="75184"/>
              <a:ext cx="2039620" cy="42329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264788" y="252095"/>
              <a:ext cx="133096" cy="1893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745738" y="251206"/>
              <a:ext cx="145414" cy="660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9481" y="251206"/>
              <a:ext cx="145414" cy="660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919223" y="92964"/>
              <a:ext cx="2039620" cy="405765"/>
            </a:xfrm>
            <a:custGeom>
              <a:avLst/>
              <a:gdLst/>
              <a:ahLst/>
              <a:cxnLst/>
              <a:rect l="l" t="t" r="r" b="b"/>
              <a:pathLst>
                <a:path w="2039620" h="405765">
                  <a:moveTo>
                    <a:pt x="1098423" y="107569"/>
                  </a:moveTo>
                  <a:lnTo>
                    <a:pt x="1204849" y="107569"/>
                  </a:lnTo>
                  <a:lnTo>
                    <a:pt x="1204849" y="400050"/>
                  </a:lnTo>
                  <a:lnTo>
                    <a:pt x="1135761" y="400050"/>
                  </a:lnTo>
                  <a:lnTo>
                    <a:pt x="1135761" y="163575"/>
                  </a:lnTo>
                  <a:lnTo>
                    <a:pt x="1098423" y="163575"/>
                  </a:lnTo>
                  <a:lnTo>
                    <a:pt x="1098423" y="107569"/>
                  </a:lnTo>
                  <a:close/>
                </a:path>
                <a:path w="2039620" h="405765">
                  <a:moveTo>
                    <a:pt x="781684" y="107569"/>
                  </a:moveTo>
                  <a:lnTo>
                    <a:pt x="860044" y="107569"/>
                  </a:lnTo>
                  <a:lnTo>
                    <a:pt x="921765" y="196850"/>
                  </a:lnTo>
                  <a:lnTo>
                    <a:pt x="990600" y="107569"/>
                  </a:lnTo>
                  <a:lnTo>
                    <a:pt x="1068451" y="107569"/>
                  </a:lnTo>
                  <a:lnTo>
                    <a:pt x="956182" y="250444"/>
                  </a:lnTo>
                  <a:lnTo>
                    <a:pt x="1078738" y="400050"/>
                  </a:lnTo>
                  <a:lnTo>
                    <a:pt x="996061" y="400050"/>
                  </a:lnTo>
                  <a:lnTo>
                    <a:pt x="920876" y="304800"/>
                  </a:lnTo>
                  <a:lnTo>
                    <a:pt x="853439" y="400050"/>
                  </a:lnTo>
                  <a:lnTo>
                    <a:pt x="772668" y="400050"/>
                  </a:lnTo>
                  <a:lnTo>
                    <a:pt x="884936" y="250444"/>
                  </a:lnTo>
                  <a:lnTo>
                    <a:pt x="781684" y="107569"/>
                  </a:lnTo>
                  <a:close/>
                </a:path>
                <a:path w="2039620" h="405765">
                  <a:moveTo>
                    <a:pt x="1899030" y="102108"/>
                  </a:moveTo>
                  <a:lnTo>
                    <a:pt x="1956371" y="111617"/>
                  </a:lnTo>
                  <a:lnTo>
                    <a:pt x="2001139" y="140081"/>
                  </a:lnTo>
                  <a:lnTo>
                    <a:pt x="2029999" y="183213"/>
                  </a:lnTo>
                  <a:lnTo>
                    <a:pt x="2039620" y="236727"/>
                  </a:lnTo>
                  <a:lnTo>
                    <a:pt x="2039262" y="243822"/>
                  </a:lnTo>
                  <a:lnTo>
                    <a:pt x="2038191" y="252523"/>
                  </a:lnTo>
                  <a:lnTo>
                    <a:pt x="2036405" y="262820"/>
                  </a:lnTo>
                  <a:lnTo>
                    <a:pt x="2033904" y="274700"/>
                  </a:lnTo>
                  <a:lnTo>
                    <a:pt x="1824989" y="274700"/>
                  </a:lnTo>
                  <a:lnTo>
                    <a:pt x="1827204" y="291177"/>
                  </a:lnTo>
                  <a:lnTo>
                    <a:pt x="1848992" y="329057"/>
                  </a:lnTo>
                  <a:lnTo>
                    <a:pt x="1890819" y="347273"/>
                  </a:lnTo>
                  <a:lnTo>
                    <a:pt x="1908555" y="348488"/>
                  </a:lnTo>
                  <a:lnTo>
                    <a:pt x="1930507" y="346963"/>
                  </a:lnTo>
                  <a:lnTo>
                    <a:pt x="1949672" y="342391"/>
                  </a:lnTo>
                  <a:lnTo>
                    <a:pt x="1966027" y="334771"/>
                  </a:lnTo>
                  <a:lnTo>
                    <a:pt x="1979549" y="324103"/>
                  </a:lnTo>
                  <a:lnTo>
                    <a:pt x="2006091" y="376300"/>
                  </a:lnTo>
                  <a:lnTo>
                    <a:pt x="1985799" y="389062"/>
                  </a:lnTo>
                  <a:lnTo>
                    <a:pt x="1961102" y="398192"/>
                  </a:lnTo>
                  <a:lnTo>
                    <a:pt x="1931975" y="403679"/>
                  </a:lnTo>
                  <a:lnTo>
                    <a:pt x="1898396" y="405511"/>
                  </a:lnTo>
                  <a:lnTo>
                    <a:pt x="1866703" y="403058"/>
                  </a:lnTo>
                  <a:lnTo>
                    <a:pt x="1813796" y="383436"/>
                  </a:lnTo>
                  <a:lnTo>
                    <a:pt x="1775602" y="344789"/>
                  </a:lnTo>
                  <a:lnTo>
                    <a:pt x="1756171" y="290115"/>
                  </a:lnTo>
                  <a:lnTo>
                    <a:pt x="1753742" y="256921"/>
                  </a:lnTo>
                  <a:lnTo>
                    <a:pt x="1756409" y="224008"/>
                  </a:lnTo>
                  <a:lnTo>
                    <a:pt x="1777745" y="168088"/>
                  </a:lnTo>
                  <a:lnTo>
                    <a:pt x="1818895" y="126218"/>
                  </a:lnTo>
                  <a:lnTo>
                    <a:pt x="1870192" y="104778"/>
                  </a:lnTo>
                  <a:lnTo>
                    <a:pt x="1899030" y="102108"/>
                  </a:lnTo>
                  <a:close/>
                </a:path>
                <a:path w="2039620" h="405765">
                  <a:moveTo>
                    <a:pt x="612775" y="102108"/>
                  </a:moveTo>
                  <a:lnTo>
                    <a:pt x="670115" y="111617"/>
                  </a:lnTo>
                  <a:lnTo>
                    <a:pt x="714882" y="140081"/>
                  </a:lnTo>
                  <a:lnTo>
                    <a:pt x="743743" y="183213"/>
                  </a:lnTo>
                  <a:lnTo>
                    <a:pt x="753363" y="236727"/>
                  </a:lnTo>
                  <a:lnTo>
                    <a:pt x="753006" y="243822"/>
                  </a:lnTo>
                  <a:lnTo>
                    <a:pt x="751935" y="252523"/>
                  </a:lnTo>
                  <a:lnTo>
                    <a:pt x="750149" y="262820"/>
                  </a:lnTo>
                  <a:lnTo>
                    <a:pt x="747649" y="274700"/>
                  </a:lnTo>
                  <a:lnTo>
                    <a:pt x="538733" y="274700"/>
                  </a:lnTo>
                  <a:lnTo>
                    <a:pt x="540948" y="291177"/>
                  </a:lnTo>
                  <a:lnTo>
                    <a:pt x="562737" y="329057"/>
                  </a:lnTo>
                  <a:lnTo>
                    <a:pt x="604563" y="347273"/>
                  </a:lnTo>
                  <a:lnTo>
                    <a:pt x="622300" y="348488"/>
                  </a:lnTo>
                  <a:lnTo>
                    <a:pt x="644251" y="346963"/>
                  </a:lnTo>
                  <a:lnTo>
                    <a:pt x="663416" y="342391"/>
                  </a:lnTo>
                  <a:lnTo>
                    <a:pt x="679771" y="334771"/>
                  </a:lnTo>
                  <a:lnTo>
                    <a:pt x="693293" y="324103"/>
                  </a:lnTo>
                  <a:lnTo>
                    <a:pt x="719836" y="376300"/>
                  </a:lnTo>
                  <a:lnTo>
                    <a:pt x="699543" y="389062"/>
                  </a:lnTo>
                  <a:lnTo>
                    <a:pt x="674846" y="398192"/>
                  </a:lnTo>
                  <a:lnTo>
                    <a:pt x="645719" y="403679"/>
                  </a:lnTo>
                  <a:lnTo>
                    <a:pt x="612139" y="405511"/>
                  </a:lnTo>
                  <a:lnTo>
                    <a:pt x="580447" y="403058"/>
                  </a:lnTo>
                  <a:lnTo>
                    <a:pt x="527540" y="383436"/>
                  </a:lnTo>
                  <a:lnTo>
                    <a:pt x="489346" y="344789"/>
                  </a:lnTo>
                  <a:lnTo>
                    <a:pt x="469915" y="290115"/>
                  </a:lnTo>
                  <a:lnTo>
                    <a:pt x="467487" y="256921"/>
                  </a:lnTo>
                  <a:lnTo>
                    <a:pt x="470154" y="224008"/>
                  </a:lnTo>
                  <a:lnTo>
                    <a:pt x="491489" y="168088"/>
                  </a:lnTo>
                  <a:lnTo>
                    <a:pt x="532639" y="126218"/>
                  </a:lnTo>
                  <a:lnTo>
                    <a:pt x="583936" y="104778"/>
                  </a:lnTo>
                  <a:lnTo>
                    <a:pt x="612775" y="102108"/>
                  </a:lnTo>
                  <a:close/>
                </a:path>
                <a:path w="2039620" h="405765">
                  <a:moveTo>
                    <a:pt x="0" y="0"/>
                  </a:moveTo>
                  <a:lnTo>
                    <a:pt x="263525" y="0"/>
                  </a:lnTo>
                  <a:lnTo>
                    <a:pt x="263525" y="62991"/>
                  </a:lnTo>
                  <a:lnTo>
                    <a:pt x="70993" y="62991"/>
                  </a:lnTo>
                  <a:lnTo>
                    <a:pt x="70993" y="156718"/>
                  </a:lnTo>
                  <a:lnTo>
                    <a:pt x="211581" y="156718"/>
                  </a:lnTo>
                  <a:lnTo>
                    <a:pt x="211581" y="217043"/>
                  </a:lnTo>
                  <a:lnTo>
                    <a:pt x="70993" y="217043"/>
                  </a:lnTo>
                  <a:lnTo>
                    <a:pt x="70993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049777" y="86360"/>
              <a:ext cx="81025" cy="808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252979" y="75184"/>
              <a:ext cx="1386840" cy="423545"/>
            </a:xfrm>
            <a:custGeom>
              <a:avLst/>
              <a:gdLst/>
              <a:ahLst/>
              <a:cxnLst/>
              <a:rect l="l" t="t" r="r" b="b"/>
              <a:pathLst>
                <a:path w="1386839" h="423545">
                  <a:moveTo>
                    <a:pt x="1354455" y="0"/>
                  </a:moveTo>
                  <a:lnTo>
                    <a:pt x="1354455" y="328802"/>
                  </a:lnTo>
                  <a:lnTo>
                    <a:pt x="1356477" y="353115"/>
                  </a:lnTo>
                  <a:lnTo>
                    <a:pt x="1362535" y="371951"/>
                  </a:lnTo>
                  <a:lnTo>
                    <a:pt x="1372617" y="385310"/>
                  </a:lnTo>
                  <a:lnTo>
                    <a:pt x="1386712" y="393191"/>
                  </a:lnTo>
                  <a:lnTo>
                    <a:pt x="1377402" y="406360"/>
                  </a:lnTo>
                  <a:lnTo>
                    <a:pt x="1365281" y="415766"/>
                  </a:lnTo>
                  <a:lnTo>
                    <a:pt x="1350351" y="421409"/>
                  </a:lnTo>
                  <a:lnTo>
                    <a:pt x="1332610" y="423290"/>
                  </a:lnTo>
                  <a:lnTo>
                    <a:pt x="1312348" y="419266"/>
                  </a:lnTo>
                  <a:lnTo>
                    <a:pt x="1297860" y="407193"/>
                  </a:lnTo>
                  <a:lnTo>
                    <a:pt x="1289159" y="387072"/>
                  </a:lnTo>
                  <a:lnTo>
                    <a:pt x="1286256" y="358901"/>
                  </a:lnTo>
                  <a:lnTo>
                    <a:pt x="1286256" y="16382"/>
                  </a:lnTo>
                  <a:lnTo>
                    <a:pt x="1354455" y="0"/>
                  </a:lnTo>
                  <a:close/>
                </a:path>
                <a:path w="1386839" h="423545">
                  <a:moveTo>
                    <a:pt x="1012697" y="0"/>
                  </a:moveTo>
                  <a:lnTo>
                    <a:pt x="1012697" y="136525"/>
                  </a:lnTo>
                  <a:lnTo>
                    <a:pt x="1026648" y="129264"/>
                  </a:lnTo>
                  <a:lnTo>
                    <a:pt x="1041241" y="124063"/>
                  </a:lnTo>
                  <a:lnTo>
                    <a:pt x="1056453" y="120933"/>
                  </a:lnTo>
                  <a:lnTo>
                    <a:pt x="1072260" y="119887"/>
                  </a:lnTo>
                  <a:lnTo>
                    <a:pt x="1102792" y="122414"/>
                  </a:lnTo>
                  <a:lnTo>
                    <a:pt x="1154521" y="142658"/>
                  </a:lnTo>
                  <a:lnTo>
                    <a:pt x="1192934" y="182116"/>
                  </a:lnTo>
                  <a:lnTo>
                    <a:pt x="1212556" y="234070"/>
                  </a:lnTo>
                  <a:lnTo>
                    <a:pt x="1215008" y="264287"/>
                  </a:lnTo>
                  <a:lnTo>
                    <a:pt x="1212534" y="299124"/>
                  </a:lnTo>
                  <a:lnTo>
                    <a:pt x="1192774" y="357227"/>
                  </a:lnTo>
                  <a:lnTo>
                    <a:pt x="1153937" y="399234"/>
                  </a:lnTo>
                  <a:lnTo>
                    <a:pt x="1100216" y="420622"/>
                  </a:lnTo>
                  <a:lnTo>
                    <a:pt x="1068070" y="423290"/>
                  </a:lnTo>
                  <a:lnTo>
                    <a:pt x="1048476" y="421935"/>
                  </a:lnTo>
                  <a:lnTo>
                    <a:pt x="1030287" y="417877"/>
                  </a:lnTo>
                  <a:lnTo>
                    <a:pt x="1013527" y="411128"/>
                  </a:lnTo>
                  <a:lnTo>
                    <a:pt x="998219" y="401700"/>
                  </a:lnTo>
                  <a:lnTo>
                    <a:pt x="982852" y="423290"/>
                  </a:lnTo>
                  <a:lnTo>
                    <a:pt x="944371" y="423290"/>
                  </a:lnTo>
                  <a:lnTo>
                    <a:pt x="944371" y="16382"/>
                  </a:lnTo>
                  <a:lnTo>
                    <a:pt x="1012697" y="0"/>
                  </a:lnTo>
                  <a:close/>
                </a:path>
                <a:path w="1386839" h="423545">
                  <a:moveTo>
                    <a:pt x="68199" y="0"/>
                  </a:moveTo>
                  <a:lnTo>
                    <a:pt x="68199" y="328802"/>
                  </a:lnTo>
                  <a:lnTo>
                    <a:pt x="70221" y="353115"/>
                  </a:lnTo>
                  <a:lnTo>
                    <a:pt x="76279" y="371951"/>
                  </a:lnTo>
                  <a:lnTo>
                    <a:pt x="86361" y="385310"/>
                  </a:lnTo>
                  <a:lnTo>
                    <a:pt x="100456" y="393191"/>
                  </a:lnTo>
                  <a:lnTo>
                    <a:pt x="91146" y="406360"/>
                  </a:lnTo>
                  <a:lnTo>
                    <a:pt x="79025" y="415766"/>
                  </a:lnTo>
                  <a:lnTo>
                    <a:pt x="64095" y="421409"/>
                  </a:lnTo>
                  <a:lnTo>
                    <a:pt x="46355" y="423290"/>
                  </a:lnTo>
                  <a:lnTo>
                    <a:pt x="26092" y="419266"/>
                  </a:lnTo>
                  <a:lnTo>
                    <a:pt x="11604" y="407193"/>
                  </a:lnTo>
                  <a:lnTo>
                    <a:pt x="2903" y="387072"/>
                  </a:lnTo>
                  <a:lnTo>
                    <a:pt x="0" y="358901"/>
                  </a:lnTo>
                  <a:lnTo>
                    <a:pt x="0" y="16382"/>
                  </a:lnTo>
                  <a:lnTo>
                    <a:pt x="68199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182363" y="92710"/>
              <a:ext cx="255270" cy="4000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7" name="object 17"/>
            <p:cNvSpPr/>
            <p:nvPr/>
          </p:nvSpPr>
          <p:spPr>
            <a:xfrm>
              <a:off x="4182363" y="92964"/>
              <a:ext cx="255270" cy="400050"/>
            </a:xfrm>
            <a:custGeom>
              <a:avLst/>
              <a:gdLst/>
              <a:ahLst/>
              <a:cxnLst/>
              <a:rect l="l" t="t" r="r" b="b"/>
              <a:pathLst>
                <a:path w="255270" h="400050">
                  <a:moveTo>
                    <a:pt x="0" y="0"/>
                  </a:moveTo>
                  <a:lnTo>
                    <a:pt x="255270" y="0"/>
                  </a:lnTo>
                  <a:lnTo>
                    <a:pt x="255270" y="62991"/>
                  </a:lnTo>
                  <a:lnTo>
                    <a:pt x="70993" y="62991"/>
                  </a:lnTo>
                  <a:lnTo>
                    <a:pt x="70993" y="156718"/>
                  </a:lnTo>
                  <a:lnTo>
                    <a:pt x="203073" y="156718"/>
                  </a:lnTo>
                  <a:lnTo>
                    <a:pt x="203073" y="217043"/>
                  </a:lnTo>
                  <a:lnTo>
                    <a:pt x="70993" y="217043"/>
                  </a:lnTo>
                  <a:lnTo>
                    <a:pt x="70993" y="336931"/>
                  </a:lnTo>
                  <a:lnTo>
                    <a:pt x="252349" y="336931"/>
                  </a:lnTo>
                  <a:lnTo>
                    <a:pt x="252349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461255" y="75184"/>
              <a:ext cx="2642489" cy="53251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846066" y="251206"/>
              <a:ext cx="145414" cy="660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913625" y="249554"/>
              <a:ext cx="105283" cy="11188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461255" y="115823"/>
              <a:ext cx="2642870" cy="492125"/>
            </a:xfrm>
            <a:custGeom>
              <a:avLst/>
              <a:gdLst/>
              <a:ahLst/>
              <a:cxnLst/>
              <a:rect l="l" t="t" r="r" b="b"/>
              <a:pathLst>
                <a:path w="2642870" h="492125">
                  <a:moveTo>
                    <a:pt x="1890903" y="84709"/>
                  </a:moveTo>
                  <a:lnTo>
                    <a:pt x="1997329" y="84709"/>
                  </a:lnTo>
                  <a:lnTo>
                    <a:pt x="1997329" y="377189"/>
                  </a:lnTo>
                  <a:lnTo>
                    <a:pt x="1928241" y="377189"/>
                  </a:lnTo>
                  <a:lnTo>
                    <a:pt x="1928241" y="140715"/>
                  </a:lnTo>
                  <a:lnTo>
                    <a:pt x="1890903" y="140715"/>
                  </a:lnTo>
                  <a:lnTo>
                    <a:pt x="1890903" y="84709"/>
                  </a:lnTo>
                  <a:close/>
                </a:path>
                <a:path w="2642870" h="492125">
                  <a:moveTo>
                    <a:pt x="856488" y="84709"/>
                  </a:moveTo>
                  <a:lnTo>
                    <a:pt x="927227" y="84709"/>
                  </a:lnTo>
                  <a:lnTo>
                    <a:pt x="1006983" y="286765"/>
                  </a:lnTo>
                  <a:lnTo>
                    <a:pt x="1078738" y="84709"/>
                  </a:lnTo>
                  <a:lnTo>
                    <a:pt x="1149477" y="84709"/>
                  </a:lnTo>
                  <a:lnTo>
                    <a:pt x="1021461" y="424179"/>
                  </a:lnTo>
                  <a:lnTo>
                    <a:pt x="990957" y="462381"/>
                  </a:lnTo>
                  <a:lnTo>
                    <a:pt x="955877" y="481101"/>
                  </a:lnTo>
                  <a:lnTo>
                    <a:pt x="914054" y="490678"/>
                  </a:lnTo>
                  <a:lnTo>
                    <a:pt x="890905" y="491871"/>
                  </a:lnTo>
                  <a:lnTo>
                    <a:pt x="890905" y="431546"/>
                  </a:lnTo>
                  <a:lnTo>
                    <a:pt x="925409" y="429069"/>
                  </a:lnTo>
                  <a:lnTo>
                    <a:pt x="950055" y="421640"/>
                  </a:lnTo>
                  <a:lnTo>
                    <a:pt x="964842" y="409257"/>
                  </a:lnTo>
                  <a:lnTo>
                    <a:pt x="969772" y="391922"/>
                  </a:lnTo>
                  <a:lnTo>
                    <a:pt x="968412" y="377059"/>
                  </a:lnTo>
                  <a:lnTo>
                    <a:pt x="964326" y="358743"/>
                  </a:lnTo>
                  <a:lnTo>
                    <a:pt x="957502" y="336950"/>
                  </a:lnTo>
                  <a:lnTo>
                    <a:pt x="947928" y="311658"/>
                  </a:lnTo>
                  <a:lnTo>
                    <a:pt x="856488" y="84709"/>
                  </a:lnTo>
                  <a:close/>
                </a:path>
                <a:path w="2642870" h="492125">
                  <a:moveTo>
                    <a:pt x="0" y="84709"/>
                  </a:moveTo>
                  <a:lnTo>
                    <a:pt x="74803" y="84709"/>
                  </a:lnTo>
                  <a:lnTo>
                    <a:pt x="144653" y="263271"/>
                  </a:lnTo>
                  <a:lnTo>
                    <a:pt x="219837" y="84709"/>
                  </a:lnTo>
                  <a:lnTo>
                    <a:pt x="292227" y="84709"/>
                  </a:lnTo>
                  <a:lnTo>
                    <a:pt x="156718" y="382650"/>
                  </a:lnTo>
                  <a:lnTo>
                    <a:pt x="132207" y="382650"/>
                  </a:lnTo>
                  <a:lnTo>
                    <a:pt x="0" y="84709"/>
                  </a:lnTo>
                  <a:close/>
                </a:path>
                <a:path w="2642870" h="492125">
                  <a:moveTo>
                    <a:pt x="2220087" y="79248"/>
                  </a:moveTo>
                  <a:lnTo>
                    <a:pt x="2266664" y="87058"/>
                  </a:lnTo>
                  <a:lnTo>
                    <a:pt x="2302383" y="110489"/>
                  </a:lnTo>
                  <a:lnTo>
                    <a:pt x="2325020" y="147923"/>
                  </a:lnTo>
                  <a:lnTo>
                    <a:pt x="2332609" y="197738"/>
                  </a:lnTo>
                  <a:lnTo>
                    <a:pt x="2332609" y="377189"/>
                  </a:lnTo>
                  <a:lnTo>
                    <a:pt x="2264283" y="377189"/>
                  </a:lnTo>
                  <a:lnTo>
                    <a:pt x="2264283" y="208152"/>
                  </a:lnTo>
                  <a:lnTo>
                    <a:pt x="2263380" y="190726"/>
                  </a:lnTo>
                  <a:lnTo>
                    <a:pt x="2249932" y="153542"/>
                  </a:lnTo>
                  <a:lnTo>
                    <a:pt x="2203069" y="136271"/>
                  </a:lnTo>
                  <a:lnTo>
                    <a:pt x="2195425" y="136814"/>
                  </a:lnTo>
                  <a:lnTo>
                    <a:pt x="2155825" y="154273"/>
                  </a:lnTo>
                  <a:lnTo>
                    <a:pt x="2144395" y="165862"/>
                  </a:lnTo>
                  <a:lnTo>
                    <a:pt x="2144395" y="377189"/>
                  </a:lnTo>
                  <a:lnTo>
                    <a:pt x="2076069" y="377189"/>
                  </a:lnTo>
                  <a:lnTo>
                    <a:pt x="2076069" y="84709"/>
                  </a:lnTo>
                  <a:lnTo>
                    <a:pt x="2125218" y="84709"/>
                  </a:lnTo>
                  <a:lnTo>
                    <a:pt x="2137791" y="112013"/>
                  </a:lnTo>
                  <a:lnTo>
                    <a:pt x="2153417" y="97678"/>
                  </a:lnTo>
                  <a:lnTo>
                    <a:pt x="2172319" y="87439"/>
                  </a:lnTo>
                  <a:lnTo>
                    <a:pt x="2194530" y="81295"/>
                  </a:lnTo>
                  <a:lnTo>
                    <a:pt x="2220087" y="79248"/>
                  </a:lnTo>
                  <a:close/>
                </a:path>
                <a:path w="2642870" h="492125">
                  <a:moveTo>
                    <a:pt x="797179" y="79248"/>
                  </a:moveTo>
                  <a:lnTo>
                    <a:pt x="813605" y="79914"/>
                  </a:lnTo>
                  <a:lnTo>
                    <a:pt x="828008" y="81914"/>
                  </a:lnTo>
                  <a:lnTo>
                    <a:pt x="840362" y="85248"/>
                  </a:lnTo>
                  <a:lnTo>
                    <a:pt x="850646" y="89915"/>
                  </a:lnTo>
                  <a:lnTo>
                    <a:pt x="821690" y="148336"/>
                  </a:lnTo>
                  <a:lnTo>
                    <a:pt x="812329" y="143075"/>
                  </a:lnTo>
                  <a:lnTo>
                    <a:pt x="802528" y="139303"/>
                  </a:lnTo>
                  <a:lnTo>
                    <a:pt x="792275" y="137031"/>
                  </a:lnTo>
                  <a:lnTo>
                    <a:pt x="781558" y="136271"/>
                  </a:lnTo>
                  <a:lnTo>
                    <a:pt x="770058" y="137626"/>
                  </a:lnTo>
                  <a:lnTo>
                    <a:pt x="731319" y="169239"/>
                  </a:lnTo>
                  <a:lnTo>
                    <a:pt x="720979" y="210565"/>
                  </a:lnTo>
                  <a:lnTo>
                    <a:pt x="720979" y="377189"/>
                  </a:lnTo>
                  <a:lnTo>
                    <a:pt x="652653" y="377189"/>
                  </a:lnTo>
                  <a:lnTo>
                    <a:pt x="652653" y="84709"/>
                  </a:lnTo>
                  <a:lnTo>
                    <a:pt x="720979" y="84709"/>
                  </a:lnTo>
                  <a:lnTo>
                    <a:pt x="720979" y="111505"/>
                  </a:lnTo>
                  <a:lnTo>
                    <a:pt x="736457" y="97410"/>
                  </a:lnTo>
                  <a:lnTo>
                    <a:pt x="754316" y="87328"/>
                  </a:lnTo>
                  <a:lnTo>
                    <a:pt x="774557" y="81270"/>
                  </a:lnTo>
                  <a:lnTo>
                    <a:pt x="797179" y="79248"/>
                  </a:lnTo>
                  <a:close/>
                </a:path>
                <a:path w="2642870" h="492125">
                  <a:moveTo>
                    <a:pt x="457327" y="79248"/>
                  </a:moveTo>
                  <a:lnTo>
                    <a:pt x="514667" y="88757"/>
                  </a:lnTo>
                  <a:lnTo>
                    <a:pt x="559435" y="117221"/>
                  </a:lnTo>
                  <a:lnTo>
                    <a:pt x="588295" y="160353"/>
                  </a:lnTo>
                  <a:lnTo>
                    <a:pt x="597916" y="213867"/>
                  </a:lnTo>
                  <a:lnTo>
                    <a:pt x="597558" y="220962"/>
                  </a:lnTo>
                  <a:lnTo>
                    <a:pt x="596487" y="229663"/>
                  </a:lnTo>
                  <a:lnTo>
                    <a:pt x="594701" y="239960"/>
                  </a:lnTo>
                  <a:lnTo>
                    <a:pt x="592201" y="251840"/>
                  </a:lnTo>
                  <a:lnTo>
                    <a:pt x="383286" y="251840"/>
                  </a:lnTo>
                  <a:lnTo>
                    <a:pt x="385500" y="268317"/>
                  </a:lnTo>
                  <a:lnTo>
                    <a:pt x="407289" y="306197"/>
                  </a:lnTo>
                  <a:lnTo>
                    <a:pt x="449115" y="324413"/>
                  </a:lnTo>
                  <a:lnTo>
                    <a:pt x="466852" y="325627"/>
                  </a:lnTo>
                  <a:lnTo>
                    <a:pt x="488803" y="324103"/>
                  </a:lnTo>
                  <a:lnTo>
                    <a:pt x="507968" y="319531"/>
                  </a:lnTo>
                  <a:lnTo>
                    <a:pt x="524323" y="311911"/>
                  </a:lnTo>
                  <a:lnTo>
                    <a:pt x="537845" y="301243"/>
                  </a:lnTo>
                  <a:lnTo>
                    <a:pt x="564388" y="353440"/>
                  </a:lnTo>
                  <a:lnTo>
                    <a:pt x="544095" y="366202"/>
                  </a:lnTo>
                  <a:lnTo>
                    <a:pt x="519398" y="375332"/>
                  </a:lnTo>
                  <a:lnTo>
                    <a:pt x="490271" y="380819"/>
                  </a:lnTo>
                  <a:lnTo>
                    <a:pt x="456692" y="382650"/>
                  </a:lnTo>
                  <a:lnTo>
                    <a:pt x="424999" y="380198"/>
                  </a:lnTo>
                  <a:lnTo>
                    <a:pt x="372092" y="360576"/>
                  </a:lnTo>
                  <a:lnTo>
                    <a:pt x="333898" y="321929"/>
                  </a:lnTo>
                  <a:lnTo>
                    <a:pt x="314467" y="267255"/>
                  </a:lnTo>
                  <a:lnTo>
                    <a:pt x="312039" y="234061"/>
                  </a:lnTo>
                  <a:lnTo>
                    <a:pt x="314706" y="201148"/>
                  </a:lnTo>
                  <a:lnTo>
                    <a:pt x="336042" y="145228"/>
                  </a:lnTo>
                  <a:lnTo>
                    <a:pt x="377191" y="103358"/>
                  </a:lnTo>
                  <a:lnTo>
                    <a:pt x="428488" y="81918"/>
                  </a:lnTo>
                  <a:lnTo>
                    <a:pt x="457327" y="79248"/>
                  </a:lnTo>
                  <a:close/>
                </a:path>
                <a:path w="2642870" h="492125">
                  <a:moveTo>
                    <a:pt x="2595245" y="62356"/>
                  </a:moveTo>
                  <a:lnTo>
                    <a:pt x="2642489" y="105155"/>
                  </a:lnTo>
                  <a:lnTo>
                    <a:pt x="2609977" y="128904"/>
                  </a:lnTo>
                  <a:lnTo>
                    <a:pt x="2617404" y="142337"/>
                  </a:lnTo>
                  <a:lnTo>
                    <a:pt x="2622724" y="156924"/>
                  </a:lnTo>
                  <a:lnTo>
                    <a:pt x="2625925" y="172678"/>
                  </a:lnTo>
                  <a:lnTo>
                    <a:pt x="2626995" y="189611"/>
                  </a:lnTo>
                  <a:lnTo>
                    <a:pt x="2625090" y="213326"/>
                  </a:lnTo>
                  <a:lnTo>
                    <a:pt x="2609850" y="253279"/>
                  </a:lnTo>
                  <a:lnTo>
                    <a:pt x="2580274" y="282569"/>
                  </a:lnTo>
                  <a:lnTo>
                    <a:pt x="2541793" y="297479"/>
                  </a:lnTo>
                  <a:lnTo>
                    <a:pt x="2519553" y="299338"/>
                  </a:lnTo>
                  <a:lnTo>
                    <a:pt x="2514727" y="299338"/>
                  </a:lnTo>
                  <a:lnTo>
                    <a:pt x="2508123" y="298958"/>
                  </a:lnTo>
                  <a:lnTo>
                    <a:pt x="2499995" y="297941"/>
                  </a:lnTo>
                  <a:lnTo>
                    <a:pt x="2488692" y="296290"/>
                  </a:lnTo>
                  <a:lnTo>
                    <a:pt x="2487422" y="296290"/>
                  </a:lnTo>
                  <a:lnTo>
                    <a:pt x="2482596" y="298323"/>
                  </a:lnTo>
                  <a:lnTo>
                    <a:pt x="2474087" y="302260"/>
                  </a:lnTo>
                  <a:lnTo>
                    <a:pt x="2465704" y="306197"/>
                  </a:lnTo>
                  <a:lnTo>
                    <a:pt x="2461387" y="310134"/>
                  </a:lnTo>
                  <a:lnTo>
                    <a:pt x="2461387" y="314325"/>
                  </a:lnTo>
                  <a:lnTo>
                    <a:pt x="2461387" y="321690"/>
                  </a:lnTo>
                  <a:lnTo>
                    <a:pt x="2467737" y="325247"/>
                  </a:lnTo>
                  <a:lnTo>
                    <a:pt x="2480310" y="325247"/>
                  </a:lnTo>
                  <a:lnTo>
                    <a:pt x="2485235" y="325004"/>
                  </a:lnTo>
                  <a:lnTo>
                    <a:pt x="2491613" y="324262"/>
                  </a:lnTo>
                  <a:lnTo>
                    <a:pt x="2499419" y="322996"/>
                  </a:lnTo>
                  <a:lnTo>
                    <a:pt x="2508630" y="321183"/>
                  </a:lnTo>
                  <a:lnTo>
                    <a:pt x="2518273" y="319422"/>
                  </a:lnTo>
                  <a:lnTo>
                    <a:pt x="2527188" y="318150"/>
                  </a:lnTo>
                  <a:lnTo>
                    <a:pt x="2535366" y="317378"/>
                  </a:lnTo>
                  <a:lnTo>
                    <a:pt x="2542794" y="317118"/>
                  </a:lnTo>
                  <a:lnTo>
                    <a:pt x="2586392" y="322119"/>
                  </a:lnTo>
                  <a:lnTo>
                    <a:pt x="2617549" y="337121"/>
                  </a:lnTo>
                  <a:lnTo>
                    <a:pt x="2636252" y="362124"/>
                  </a:lnTo>
                  <a:lnTo>
                    <a:pt x="2642489" y="397128"/>
                  </a:lnTo>
                  <a:lnTo>
                    <a:pt x="2639990" y="418056"/>
                  </a:lnTo>
                  <a:lnTo>
                    <a:pt x="2620039" y="452814"/>
                  </a:lnTo>
                  <a:lnTo>
                    <a:pt x="2581677" y="477672"/>
                  </a:lnTo>
                  <a:lnTo>
                    <a:pt x="2533620" y="490297"/>
                  </a:lnTo>
                  <a:lnTo>
                    <a:pt x="2506472" y="491871"/>
                  </a:lnTo>
                  <a:lnTo>
                    <a:pt x="2473729" y="489394"/>
                  </a:lnTo>
                  <a:lnTo>
                    <a:pt x="2442559" y="481965"/>
                  </a:lnTo>
                  <a:lnTo>
                    <a:pt x="2412960" y="469582"/>
                  </a:lnTo>
                  <a:lnTo>
                    <a:pt x="2384933" y="452247"/>
                  </a:lnTo>
                  <a:lnTo>
                    <a:pt x="2428113" y="399034"/>
                  </a:lnTo>
                  <a:lnTo>
                    <a:pt x="2446522" y="413369"/>
                  </a:lnTo>
                  <a:lnTo>
                    <a:pt x="2465943" y="423608"/>
                  </a:lnTo>
                  <a:lnTo>
                    <a:pt x="2486388" y="429752"/>
                  </a:lnTo>
                  <a:lnTo>
                    <a:pt x="2507869" y="431800"/>
                  </a:lnTo>
                  <a:lnTo>
                    <a:pt x="2521969" y="431252"/>
                  </a:lnTo>
                  <a:lnTo>
                    <a:pt x="2564844" y="418250"/>
                  </a:lnTo>
                  <a:lnTo>
                    <a:pt x="2575560" y="399034"/>
                  </a:lnTo>
                  <a:lnTo>
                    <a:pt x="2572916" y="387699"/>
                  </a:lnTo>
                  <a:lnTo>
                    <a:pt x="2564987" y="379603"/>
                  </a:lnTo>
                  <a:lnTo>
                    <a:pt x="2551771" y="374745"/>
                  </a:lnTo>
                  <a:lnTo>
                    <a:pt x="2533269" y="373125"/>
                  </a:lnTo>
                  <a:lnTo>
                    <a:pt x="2526841" y="373292"/>
                  </a:lnTo>
                  <a:lnTo>
                    <a:pt x="2518997" y="373792"/>
                  </a:lnTo>
                  <a:lnTo>
                    <a:pt x="2509748" y="374626"/>
                  </a:lnTo>
                  <a:lnTo>
                    <a:pt x="2499105" y="375792"/>
                  </a:lnTo>
                  <a:lnTo>
                    <a:pt x="2488481" y="377033"/>
                  </a:lnTo>
                  <a:lnTo>
                    <a:pt x="2479262" y="377904"/>
                  </a:lnTo>
                  <a:lnTo>
                    <a:pt x="2471423" y="378418"/>
                  </a:lnTo>
                  <a:lnTo>
                    <a:pt x="2464943" y="378587"/>
                  </a:lnTo>
                  <a:lnTo>
                    <a:pt x="2434125" y="375421"/>
                  </a:lnTo>
                  <a:lnTo>
                    <a:pt x="2412142" y="365934"/>
                  </a:lnTo>
                  <a:lnTo>
                    <a:pt x="2398970" y="350137"/>
                  </a:lnTo>
                  <a:lnTo>
                    <a:pt x="2394585" y="328040"/>
                  </a:lnTo>
                  <a:lnTo>
                    <a:pt x="2395303" y="320827"/>
                  </a:lnTo>
                  <a:lnTo>
                    <a:pt x="2418969" y="287512"/>
                  </a:lnTo>
                  <a:lnTo>
                    <a:pt x="2433574" y="279146"/>
                  </a:lnTo>
                  <a:lnTo>
                    <a:pt x="2411737" y="261187"/>
                  </a:lnTo>
                  <a:lnTo>
                    <a:pt x="2396140" y="239871"/>
                  </a:lnTo>
                  <a:lnTo>
                    <a:pt x="2386782" y="215173"/>
                  </a:lnTo>
                  <a:lnTo>
                    <a:pt x="2383663" y="187071"/>
                  </a:lnTo>
                  <a:lnTo>
                    <a:pt x="2385806" y="164641"/>
                  </a:lnTo>
                  <a:lnTo>
                    <a:pt x="2402951" y="125831"/>
                  </a:lnTo>
                  <a:lnTo>
                    <a:pt x="2436171" y="95992"/>
                  </a:lnTo>
                  <a:lnTo>
                    <a:pt x="2478514" y="80648"/>
                  </a:lnTo>
                  <a:lnTo>
                    <a:pt x="2502662" y="78739"/>
                  </a:lnTo>
                  <a:lnTo>
                    <a:pt x="2521549" y="79648"/>
                  </a:lnTo>
                  <a:lnTo>
                    <a:pt x="2538793" y="82391"/>
                  </a:lnTo>
                  <a:lnTo>
                    <a:pt x="2554418" y="86991"/>
                  </a:lnTo>
                  <a:lnTo>
                    <a:pt x="2568448" y="93472"/>
                  </a:lnTo>
                  <a:lnTo>
                    <a:pt x="2595245" y="62356"/>
                  </a:lnTo>
                  <a:close/>
                </a:path>
                <a:path w="2642870" h="492125">
                  <a:moveTo>
                    <a:pt x="1433957" y="0"/>
                  </a:moveTo>
                  <a:lnTo>
                    <a:pt x="1433957" y="84709"/>
                  </a:lnTo>
                  <a:lnTo>
                    <a:pt x="1514221" y="84709"/>
                  </a:lnTo>
                  <a:lnTo>
                    <a:pt x="1514221" y="139573"/>
                  </a:lnTo>
                  <a:lnTo>
                    <a:pt x="1433957" y="139573"/>
                  </a:lnTo>
                  <a:lnTo>
                    <a:pt x="1433957" y="267715"/>
                  </a:lnTo>
                  <a:lnTo>
                    <a:pt x="1443736" y="312038"/>
                  </a:lnTo>
                  <a:lnTo>
                    <a:pt x="1478153" y="324992"/>
                  </a:lnTo>
                  <a:lnTo>
                    <a:pt x="1490227" y="324159"/>
                  </a:lnTo>
                  <a:lnTo>
                    <a:pt x="1501886" y="321659"/>
                  </a:lnTo>
                  <a:lnTo>
                    <a:pt x="1513139" y="317492"/>
                  </a:lnTo>
                  <a:lnTo>
                    <a:pt x="1524000" y="311658"/>
                  </a:lnTo>
                  <a:lnTo>
                    <a:pt x="1524000" y="374396"/>
                  </a:lnTo>
                  <a:lnTo>
                    <a:pt x="1510905" y="378043"/>
                  </a:lnTo>
                  <a:lnTo>
                    <a:pt x="1495250" y="380619"/>
                  </a:lnTo>
                  <a:lnTo>
                    <a:pt x="1477047" y="382146"/>
                  </a:lnTo>
                  <a:lnTo>
                    <a:pt x="1456309" y="382650"/>
                  </a:lnTo>
                  <a:lnTo>
                    <a:pt x="1435738" y="381103"/>
                  </a:lnTo>
                  <a:lnTo>
                    <a:pt x="1389126" y="357886"/>
                  </a:lnTo>
                  <a:lnTo>
                    <a:pt x="1367105" y="309129"/>
                  </a:lnTo>
                  <a:lnTo>
                    <a:pt x="1365631" y="287654"/>
                  </a:lnTo>
                  <a:lnTo>
                    <a:pt x="1365631" y="139573"/>
                  </a:lnTo>
                  <a:lnTo>
                    <a:pt x="1331722" y="139573"/>
                  </a:lnTo>
                  <a:lnTo>
                    <a:pt x="1331722" y="84709"/>
                  </a:lnTo>
                  <a:lnTo>
                    <a:pt x="1365631" y="84709"/>
                  </a:lnTo>
                  <a:lnTo>
                    <a:pt x="1365631" y="25146"/>
                  </a:lnTo>
                  <a:lnTo>
                    <a:pt x="143395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384289" y="86360"/>
              <a:ext cx="81025" cy="808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038976" y="75184"/>
              <a:ext cx="257810" cy="417830"/>
            </a:xfrm>
            <a:custGeom>
              <a:avLst/>
              <a:gdLst/>
              <a:ahLst/>
              <a:cxnLst/>
              <a:rect l="l" t="t" r="r" b="b"/>
              <a:pathLst>
                <a:path w="257810" h="417830">
                  <a:moveTo>
                    <a:pt x="69342" y="0"/>
                  </a:moveTo>
                  <a:lnTo>
                    <a:pt x="69342" y="143890"/>
                  </a:lnTo>
                  <a:lnTo>
                    <a:pt x="83895" y="133389"/>
                  </a:lnTo>
                  <a:lnTo>
                    <a:pt x="100901" y="125888"/>
                  </a:lnTo>
                  <a:lnTo>
                    <a:pt x="120384" y="121388"/>
                  </a:lnTo>
                  <a:lnTo>
                    <a:pt x="142367" y="119887"/>
                  </a:lnTo>
                  <a:lnTo>
                    <a:pt x="168255" y="121792"/>
                  </a:lnTo>
                  <a:lnTo>
                    <a:pt x="210839" y="137032"/>
                  </a:lnTo>
                  <a:lnTo>
                    <a:pt x="240825" y="167251"/>
                  </a:lnTo>
                  <a:lnTo>
                    <a:pt x="255926" y="210875"/>
                  </a:lnTo>
                  <a:lnTo>
                    <a:pt x="257810" y="237616"/>
                  </a:lnTo>
                  <a:lnTo>
                    <a:pt x="257810" y="417829"/>
                  </a:lnTo>
                  <a:lnTo>
                    <a:pt x="189357" y="417829"/>
                  </a:lnTo>
                  <a:lnTo>
                    <a:pt x="189357" y="237616"/>
                  </a:lnTo>
                  <a:lnTo>
                    <a:pt x="188287" y="224758"/>
                  </a:lnTo>
                  <a:lnTo>
                    <a:pt x="163218" y="187015"/>
                  </a:lnTo>
                  <a:lnTo>
                    <a:pt x="128143" y="177800"/>
                  </a:lnTo>
                  <a:lnTo>
                    <a:pt x="119643" y="178371"/>
                  </a:lnTo>
                  <a:lnTo>
                    <a:pt x="79232" y="196738"/>
                  </a:lnTo>
                  <a:lnTo>
                    <a:pt x="69342" y="207771"/>
                  </a:lnTo>
                  <a:lnTo>
                    <a:pt x="69342" y="417829"/>
                  </a:lnTo>
                  <a:lnTo>
                    <a:pt x="0" y="417829"/>
                  </a:lnTo>
                  <a:lnTo>
                    <a:pt x="0" y="16382"/>
                  </a:lnTo>
                  <a:lnTo>
                    <a:pt x="69342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25" name="object 25"/>
          <p:cNvSpPr/>
          <p:nvPr/>
        </p:nvSpPr>
        <p:spPr>
          <a:xfrm>
            <a:off x="1996897" y="2631172"/>
            <a:ext cx="8044625" cy="37485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60"/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037" y="1389395"/>
            <a:ext cx="11405928" cy="976421"/>
          </a:xfrm>
          <a:prstGeom prst="rect">
            <a:avLst/>
          </a:prstGeom>
        </p:spPr>
        <p:txBody>
          <a:bodyPr vert="horz" wrap="square" lIns="0" tIns="16002" rIns="0" bIns="0" rtlCol="0">
            <a:spAutoFit/>
          </a:bodyPr>
          <a:lstStyle/>
          <a:p>
            <a:pPr marL="15240" marR="6096" algn="just">
              <a:spcBef>
                <a:spcPts val="126"/>
              </a:spcBef>
              <a:tabLst>
                <a:tab pos="563880" algn="l"/>
              </a:tabLst>
            </a:pPr>
            <a:r>
              <a:rPr sz="3120" b="1" spc="-6" dirty="0">
                <a:solidFill>
                  <a:srgbClr val="FF0000"/>
                </a:solidFill>
                <a:latin typeface="Trebuchet MS"/>
                <a:cs typeface="Trebuchet MS"/>
              </a:rPr>
              <a:t>Images</a:t>
            </a:r>
            <a:r>
              <a:rPr lang="en-US" sz="3120" b="1" spc="-6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120" b="1" dirty="0">
                <a:solidFill>
                  <a:srgbClr val="FF0000"/>
                </a:solidFill>
                <a:latin typeface="Trebuchet MS"/>
                <a:cs typeface="Trebuchet MS"/>
              </a:rPr>
              <a:t>automa</a:t>
            </a:r>
            <a:r>
              <a:rPr lang="en-US" sz="3120" b="1" dirty="0">
                <a:solidFill>
                  <a:srgbClr val="FF0000"/>
                </a:solidFill>
                <a:latin typeface="Trebuchet MS"/>
                <a:cs typeface="Trebuchet MS"/>
              </a:rPr>
              <a:t>t</a:t>
            </a:r>
            <a:r>
              <a:rPr sz="3120" b="1" dirty="0">
                <a:solidFill>
                  <a:srgbClr val="FF0000"/>
                </a:solidFill>
                <a:latin typeface="Trebuchet MS"/>
                <a:cs typeface="Trebuchet MS"/>
              </a:rPr>
              <a:t>ically</a:t>
            </a:r>
            <a:r>
              <a:rPr lang="en-US" sz="3120" b="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120" b="1" dirty="0">
                <a:solidFill>
                  <a:srgbClr val="FF0000"/>
                </a:solidFill>
                <a:latin typeface="Trebuchet MS"/>
                <a:cs typeface="Trebuchet MS"/>
              </a:rPr>
              <a:t>adjusted and also the content of </a:t>
            </a:r>
            <a:r>
              <a:rPr sz="3120" b="1" spc="-6" dirty="0">
                <a:solidFill>
                  <a:srgbClr val="FF0000"/>
                </a:solidFill>
                <a:latin typeface="Trebuchet MS"/>
                <a:cs typeface="Trebuchet MS"/>
              </a:rPr>
              <a:t>that </a:t>
            </a:r>
            <a:r>
              <a:rPr sz="3120" b="1" dirty="0">
                <a:solidFill>
                  <a:srgbClr val="FF0000"/>
                </a:solidFill>
                <a:latin typeface="Trebuchet MS"/>
                <a:cs typeface="Trebuchet MS"/>
              </a:rPr>
              <a:t>web site adjusts </a:t>
            </a:r>
            <a:r>
              <a:rPr sz="3120" b="1" spc="-6" dirty="0">
                <a:solidFill>
                  <a:srgbClr val="FF0000"/>
                </a:solidFill>
                <a:latin typeface="Trebuchet MS"/>
                <a:cs typeface="Trebuchet MS"/>
              </a:rPr>
              <a:t>to the </a:t>
            </a:r>
            <a:r>
              <a:rPr sz="3120" b="1" dirty="0">
                <a:solidFill>
                  <a:srgbClr val="FF0000"/>
                </a:solidFill>
                <a:latin typeface="Trebuchet MS"/>
                <a:cs typeface="Trebuchet MS"/>
              </a:rPr>
              <a:t>screen of a same website.</a:t>
            </a:r>
            <a:endParaRPr sz="312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73687" y="2814665"/>
            <a:ext cx="8044625" cy="3604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60"/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44166" y="690061"/>
            <a:ext cx="4458063" cy="1627632"/>
            <a:chOff x="2442972" y="0"/>
            <a:chExt cx="3716020" cy="1356360"/>
          </a:xfrm>
        </p:grpSpPr>
        <p:sp>
          <p:nvSpPr>
            <p:cNvPr id="3" name="object 3"/>
            <p:cNvSpPr/>
            <p:nvPr/>
          </p:nvSpPr>
          <p:spPr>
            <a:xfrm>
              <a:off x="2442972" y="397763"/>
              <a:ext cx="3715512" cy="958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" name="object 4"/>
            <p:cNvSpPr/>
            <p:nvPr/>
          </p:nvSpPr>
          <p:spPr>
            <a:xfrm>
              <a:off x="2455164" y="0"/>
              <a:ext cx="3691128" cy="7147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5" name="object 5"/>
            <p:cNvSpPr/>
            <p:nvPr/>
          </p:nvSpPr>
          <p:spPr>
            <a:xfrm>
              <a:off x="2876169" y="105790"/>
              <a:ext cx="2854452" cy="557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69866" y="4928997"/>
            <a:ext cx="1967733" cy="1648206"/>
            <a:chOff x="132397" y="4107497"/>
            <a:chExt cx="1640205" cy="1373505"/>
          </a:xfrm>
        </p:grpSpPr>
        <p:sp>
          <p:nvSpPr>
            <p:cNvPr id="7" name="object 7"/>
            <p:cNvSpPr/>
            <p:nvPr/>
          </p:nvSpPr>
          <p:spPr>
            <a:xfrm>
              <a:off x="152400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3" y="1418"/>
                  </a:lnTo>
                  <a:lnTo>
                    <a:pt x="695794" y="5615"/>
                  </a:lnTo>
                  <a:lnTo>
                    <a:pt x="645110" y="12502"/>
                  </a:lnTo>
                  <a:lnTo>
                    <a:pt x="595545" y="21992"/>
                  </a:lnTo>
                  <a:lnTo>
                    <a:pt x="547206" y="33997"/>
                  </a:lnTo>
                  <a:lnTo>
                    <a:pt x="500196" y="48428"/>
                  </a:lnTo>
                  <a:lnTo>
                    <a:pt x="454623" y="65198"/>
                  </a:lnTo>
                  <a:lnTo>
                    <a:pt x="410590" y="84219"/>
                  </a:lnTo>
                  <a:lnTo>
                    <a:pt x="368204" y="105403"/>
                  </a:lnTo>
                  <a:lnTo>
                    <a:pt x="327570" y="128662"/>
                  </a:lnTo>
                  <a:lnTo>
                    <a:pt x="288794" y="153908"/>
                  </a:lnTo>
                  <a:lnTo>
                    <a:pt x="251981" y="181052"/>
                  </a:lnTo>
                  <a:lnTo>
                    <a:pt x="217236" y="210009"/>
                  </a:lnTo>
                  <a:lnTo>
                    <a:pt x="184664" y="240688"/>
                  </a:lnTo>
                  <a:lnTo>
                    <a:pt x="154372" y="273003"/>
                  </a:lnTo>
                  <a:lnTo>
                    <a:pt x="126465" y="306865"/>
                  </a:lnTo>
                  <a:lnTo>
                    <a:pt x="101047" y="342187"/>
                  </a:lnTo>
                  <a:lnTo>
                    <a:pt x="78225" y="378880"/>
                  </a:lnTo>
                  <a:lnTo>
                    <a:pt x="58104" y="416857"/>
                  </a:lnTo>
                  <a:lnTo>
                    <a:pt x="40789" y="456029"/>
                  </a:lnTo>
                  <a:lnTo>
                    <a:pt x="26386" y="496309"/>
                  </a:lnTo>
                  <a:lnTo>
                    <a:pt x="15000" y="537609"/>
                  </a:lnTo>
                  <a:lnTo>
                    <a:pt x="6737" y="579841"/>
                  </a:lnTo>
                  <a:lnTo>
                    <a:pt x="1701" y="622917"/>
                  </a:lnTo>
                  <a:lnTo>
                    <a:pt x="0" y="666750"/>
                  </a:lnTo>
                  <a:lnTo>
                    <a:pt x="1701" y="710589"/>
                  </a:lnTo>
                  <a:lnTo>
                    <a:pt x="6737" y="753670"/>
                  </a:lnTo>
                  <a:lnTo>
                    <a:pt x="15000" y="795907"/>
                  </a:lnTo>
                  <a:lnTo>
                    <a:pt x="26386" y="837211"/>
                  </a:lnTo>
                  <a:lnTo>
                    <a:pt x="40789" y="877494"/>
                  </a:lnTo>
                  <a:lnTo>
                    <a:pt x="58104" y="916669"/>
                  </a:lnTo>
                  <a:lnTo>
                    <a:pt x="78225" y="954647"/>
                  </a:lnTo>
                  <a:lnTo>
                    <a:pt x="101047" y="991341"/>
                  </a:lnTo>
                  <a:lnTo>
                    <a:pt x="126465" y="1026662"/>
                  </a:lnTo>
                  <a:lnTo>
                    <a:pt x="154372" y="1060524"/>
                  </a:lnTo>
                  <a:lnTo>
                    <a:pt x="184664" y="1092837"/>
                  </a:lnTo>
                  <a:lnTo>
                    <a:pt x="217236" y="1123515"/>
                  </a:lnTo>
                  <a:lnTo>
                    <a:pt x="251981" y="1152469"/>
                  </a:lnTo>
                  <a:lnTo>
                    <a:pt x="288794" y="1179612"/>
                  </a:lnTo>
                  <a:lnTo>
                    <a:pt x="327570" y="1204856"/>
                  </a:lnTo>
                  <a:lnTo>
                    <a:pt x="368204" y="1228112"/>
                  </a:lnTo>
                  <a:lnTo>
                    <a:pt x="410590" y="1249293"/>
                  </a:lnTo>
                  <a:lnTo>
                    <a:pt x="454623" y="1268312"/>
                  </a:lnTo>
                  <a:lnTo>
                    <a:pt x="500196" y="1285079"/>
                  </a:lnTo>
                  <a:lnTo>
                    <a:pt x="547206" y="1299508"/>
                  </a:lnTo>
                  <a:lnTo>
                    <a:pt x="595545" y="1311511"/>
                  </a:lnTo>
                  <a:lnTo>
                    <a:pt x="645110" y="1320999"/>
                  </a:lnTo>
                  <a:lnTo>
                    <a:pt x="695794" y="1327885"/>
                  </a:lnTo>
                  <a:lnTo>
                    <a:pt x="747493" y="1332081"/>
                  </a:lnTo>
                  <a:lnTo>
                    <a:pt x="800100" y="1333500"/>
                  </a:lnTo>
                  <a:lnTo>
                    <a:pt x="852701" y="1332081"/>
                  </a:lnTo>
                  <a:lnTo>
                    <a:pt x="904394" y="1327885"/>
                  </a:lnTo>
                  <a:lnTo>
                    <a:pt x="955075" y="1320999"/>
                  </a:lnTo>
                  <a:lnTo>
                    <a:pt x="1004636" y="1311511"/>
                  </a:lnTo>
                  <a:lnTo>
                    <a:pt x="1052974" y="1299508"/>
                  </a:lnTo>
                  <a:lnTo>
                    <a:pt x="1099982" y="1285079"/>
                  </a:lnTo>
                  <a:lnTo>
                    <a:pt x="1145554" y="1268312"/>
                  </a:lnTo>
                  <a:lnTo>
                    <a:pt x="1189586" y="1249293"/>
                  </a:lnTo>
                  <a:lnTo>
                    <a:pt x="1231972" y="1228112"/>
                  </a:lnTo>
                  <a:lnTo>
                    <a:pt x="1272607" y="1204856"/>
                  </a:lnTo>
                  <a:lnTo>
                    <a:pt x="1311384" y="1179612"/>
                  </a:lnTo>
                  <a:lnTo>
                    <a:pt x="1348198" y="1152469"/>
                  </a:lnTo>
                  <a:lnTo>
                    <a:pt x="1382945" y="1123515"/>
                  </a:lnTo>
                  <a:lnTo>
                    <a:pt x="1415518" y="1092837"/>
                  </a:lnTo>
                  <a:lnTo>
                    <a:pt x="1445812" y="1060524"/>
                  </a:lnTo>
                  <a:lnTo>
                    <a:pt x="1473722" y="1026662"/>
                  </a:lnTo>
                  <a:lnTo>
                    <a:pt x="1499141" y="991341"/>
                  </a:lnTo>
                  <a:lnTo>
                    <a:pt x="1521965" y="954647"/>
                  </a:lnTo>
                  <a:lnTo>
                    <a:pt x="1542088" y="916669"/>
                  </a:lnTo>
                  <a:lnTo>
                    <a:pt x="1559405" y="877494"/>
                  </a:lnTo>
                  <a:lnTo>
                    <a:pt x="1573810" y="837211"/>
                  </a:lnTo>
                  <a:lnTo>
                    <a:pt x="1585197" y="795907"/>
                  </a:lnTo>
                  <a:lnTo>
                    <a:pt x="1593461" y="753670"/>
                  </a:lnTo>
                  <a:lnTo>
                    <a:pt x="1598497" y="710589"/>
                  </a:lnTo>
                  <a:lnTo>
                    <a:pt x="1600200" y="666750"/>
                  </a:lnTo>
                  <a:lnTo>
                    <a:pt x="1598497" y="622917"/>
                  </a:lnTo>
                  <a:lnTo>
                    <a:pt x="1593461" y="579841"/>
                  </a:lnTo>
                  <a:lnTo>
                    <a:pt x="1585197" y="537609"/>
                  </a:lnTo>
                  <a:lnTo>
                    <a:pt x="1573810" y="496309"/>
                  </a:lnTo>
                  <a:lnTo>
                    <a:pt x="1559405" y="456029"/>
                  </a:lnTo>
                  <a:lnTo>
                    <a:pt x="1542088" y="416857"/>
                  </a:lnTo>
                  <a:lnTo>
                    <a:pt x="1521965" y="378880"/>
                  </a:lnTo>
                  <a:lnTo>
                    <a:pt x="1499141" y="342187"/>
                  </a:lnTo>
                  <a:lnTo>
                    <a:pt x="1473722" y="306865"/>
                  </a:lnTo>
                  <a:lnTo>
                    <a:pt x="1445812" y="273003"/>
                  </a:lnTo>
                  <a:lnTo>
                    <a:pt x="1415518" y="240688"/>
                  </a:lnTo>
                  <a:lnTo>
                    <a:pt x="1382945" y="210009"/>
                  </a:lnTo>
                  <a:lnTo>
                    <a:pt x="1348198" y="181052"/>
                  </a:lnTo>
                  <a:lnTo>
                    <a:pt x="1311384" y="153908"/>
                  </a:lnTo>
                  <a:lnTo>
                    <a:pt x="1272607" y="128662"/>
                  </a:lnTo>
                  <a:lnTo>
                    <a:pt x="1231972" y="105403"/>
                  </a:lnTo>
                  <a:lnTo>
                    <a:pt x="1189586" y="84219"/>
                  </a:lnTo>
                  <a:lnTo>
                    <a:pt x="1145554" y="65198"/>
                  </a:lnTo>
                  <a:lnTo>
                    <a:pt x="1099982" y="48428"/>
                  </a:lnTo>
                  <a:lnTo>
                    <a:pt x="1052974" y="33997"/>
                  </a:lnTo>
                  <a:lnTo>
                    <a:pt x="1004636" y="21992"/>
                  </a:lnTo>
                  <a:lnTo>
                    <a:pt x="955075" y="12502"/>
                  </a:lnTo>
                  <a:lnTo>
                    <a:pt x="904394" y="5615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852E74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1" y="622917"/>
                  </a:lnTo>
                  <a:lnTo>
                    <a:pt x="6737" y="579841"/>
                  </a:lnTo>
                  <a:lnTo>
                    <a:pt x="15000" y="537609"/>
                  </a:lnTo>
                  <a:lnTo>
                    <a:pt x="26386" y="496309"/>
                  </a:lnTo>
                  <a:lnTo>
                    <a:pt x="40789" y="456029"/>
                  </a:lnTo>
                  <a:lnTo>
                    <a:pt x="58104" y="416857"/>
                  </a:lnTo>
                  <a:lnTo>
                    <a:pt x="78225" y="378880"/>
                  </a:lnTo>
                  <a:lnTo>
                    <a:pt x="101047" y="342187"/>
                  </a:lnTo>
                  <a:lnTo>
                    <a:pt x="126465" y="306865"/>
                  </a:lnTo>
                  <a:lnTo>
                    <a:pt x="154372" y="273003"/>
                  </a:lnTo>
                  <a:lnTo>
                    <a:pt x="184664" y="240688"/>
                  </a:lnTo>
                  <a:lnTo>
                    <a:pt x="217236" y="210009"/>
                  </a:lnTo>
                  <a:lnTo>
                    <a:pt x="251981" y="181052"/>
                  </a:lnTo>
                  <a:lnTo>
                    <a:pt x="288794" y="153908"/>
                  </a:lnTo>
                  <a:lnTo>
                    <a:pt x="327570" y="128662"/>
                  </a:lnTo>
                  <a:lnTo>
                    <a:pt x="368204" y="105403"/>
                  </a:lnTo>
                  <a:lnTo>
                    <a:pt x="410590" y="84219"/>
                  </a:lnTo>
                  <a:lnTo>
                    <a:pt x="454623" y="65198"/>
                  </a:lnTo>
                  <a:lnTo>
                    <a:pt x="500196" y="48428"/>
                  </a:lnTo>
                  <a:lnTo>
                    <a:pt x="547206" y="33997"/>
                  </a:lnTo>
                  <a:lnTo>
                    <a:pt x="595545" y="21992"/>
                  </a:lnTo>
                  <a:lnTo>
                    <a:pt x="645110" y="12502"/>
                  </a:lnTo>
                  <a:lnTo>
                    <a:pt x="695794" y="5615"/>
                  </a:lnTo>
                  <a:lnTo>
                    <a:pt x="747493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5"/>
                  </a:lnTo>
                  <a:lnTo>
                    <a:pt x="955075" y="12502"/>
                  </a:lnTo>
                  <a:lnTo>
                    <a:pt x="1004636" y="21992"/>
                  </a:lnTo>
                  <a:lnTo>
                    <a:pt x="1052974" y="33997"/>
                  </a:lnTo>
                  <a:lnTo>
                    <a:pt x="1099982" y="48428"/>
                  </a:lnTo>
                  <a:lnTo>
                    <a:pt x="1145554" y="65198"/>
                  </a:lnTo>
                  <a:lnTo>
                    <a:pt x="1189586" y="84219"/>
                  </a:lnTo>
                  <a:lnTo>
                    <a:pt x="1231972" y="105403"/>
                  </a:lnTo>
                  <a:lnTo>
                    <a:pt x="1272607" y="128662"/>
                  </a:lnTo>
                  <a:lnTo>
                    <a:pt x="1311384" y="153908"/>
                  </a:lnTo>
                  <a:lnTo>
                    <a:pt x="1348198" y="181052"/>
                  </a:lnTo>
                  <a:lnTo>
                    <a:pt x="1382945" y="210009"/>
                  </a:lnTo>
                  <a:lnTo>
                    <a:pt x="1415518" y="240688"/>
                  </a:lnTo>
                  <a:lnTo>
                    <a:pt x="1445812" y="273003"/>
                  </a:lnTo>
                  <a:lnTo>
                    <a:pt x="1473722" y="306865"/>
                  </a:lnTo>
                  <a:lnTo>
                    <a:pt x="1499141" y="342187"/>
                  </a:lnTo>
                  <a:lnTo>
                    <a:pt x="1521965" y="378880"/>
                  </a:lnTo>
                  <a:lnTo>
                    <a:pt x="1542088" y="416857"/>
                  </a:lnTo>
                  <a:lnTo>
                    <a:pt x="1559405" y="456029"/>
                  </a:lnTo>
                  <a:lnTo>
                    <a:pt x="1573810" y="496309"/>
                  </a:lnTo>
                  <a:lnTo>
                    <a:pt x="1585197" y="537609"/>
                  </a:lnTo>
                  <a:lnTo>
                    <a:pt x="1593461" y="579841"/>
                  </a:lnTo>
                  <a:lnTo>
                    <a:pt x="1598497" y="622917"/>
                  </a:lnTo>
                  <a:lnTo>
                    <a:pt x="1600200" y="666750"/>
                  </a:lnTo>
                  <a:lnTo>
                    <a:pt x="1598497" y="710589"/>
                  </a:lnTo>
                  <a:lnTo>
                    <a:pt x="1593461" y="753670"/>
                  </a:lnTo>
                  <a:lnTo>
                    <a:pt x="1585197" y="795907"/>
                  </a:lnTo>
                  <a:lnTo>
                    <a:pt x="1573810" y="837211"/>
                  </a:lnTo>
                  <a:lnTo>
                    <a:pt x="1559405" y="877494"/>
                  </a:lnTo>
                  <a:lnTo>
                    <a:pt x="1542088" y="916669"/>
                  </a:lnTo>
                  <a:lnTo>
                    <a:pt x="1521965" y="954647"/>
                  </a:lnTo>
                  <a:lnTo>
                    <a:pt x="1499141" y="991341"/>
                  </a:lnTo>
                  <a:lnTo>
                    <a:pt x="1473722" y="1026662"/>
                  </a:lnTo>
                  <a:lnTo>
                    <a:pt x="1445812" y="1060524"/>
                  </a:lnTo>
                  <a:lnTo>
                    <a:pt x="1415518" y="1092837"/>
                  </a:lnTo>
                  <a:lnTo>
                    <a:pt x="1382945" y="1123515"/>
                  </a:lnTo>
                  <a:lnTo>
                    <a:pt x="1348198" y="1152469"/>
                  </a:lnTo>
                  <a:lnTo>
                    <a:pt x="1311384" y="1179612"/>
                  </a:lnTo>
                  <a:lnTo>
                    <a:pt x="1272607" y="1204856"/>
                  </a:lnTo>
                  <a:lnTo>
                    <a:pt x="1231972" y="1228112"/>
                  </a:lnTo>
                  <a:lnTo>
                    <a:pt x="1189586" y="1249293"/>
                  </a:lnTo>
                  <a:lnTo>
                    <a:pt x="1145554" y="1268312"/>
                  </a:lnTo>
                  <a:lnTo>
                    <a:pt x="1099982" y="1285079"/>
                  </a:lnTo>
                  <a:lnTo>
                    <a:pt x="1052974" y="1299508"/>
                  </a:lnTo>
                  <a:lnTo>
                    <a:pt x="1004636" y="1311511"/>
                  </a:lnTo>
                  <a:lnTo>
                    <a:pt x="955075" y="1320999"/>
                  </a:lnTo>
                  <a:lnTo>
                    <a:pt x="904394" y="1327885"/>
                  </a:lnTo>
                  <a:lnTo>
                    <a:pt x="852701" y="1332081"/>
                  </a:lnTo>
                  <a:lnTo>
                    <a:pt x="800100" y="1333500"/>
                  </a:lnTo>
                  <a:lnTo>
                    <a:pt x="747493" y="1332081"/>
                  </a:lnTo>
                  <a:lnTo>
                    <a:pt x="695794" y="1327885"/>
                  </a:lnTo>
                  <a:lnTo>
                    <a:pt x="645110" y="1320999"/>
                  </a:lnTo>
                  <a:lnTo>
                    <a:pt x="595545" y="1311511"/>
                  </a:lnTo>
                  <a:lnTo>
                    <a:pt x="547206" y="1299508"/>
                  </a:lnTo>
                  <a:lnTo>
                    <a:pt x="500196" y="1285079"/>
                  </a:lnTo>
                  <a:lnTo>
                    <a:pt x="454623" y="1268312"/>
                  </a:lnTo>
                  <a:lnTo>
                    <a:pt x="410590" y="1249293"/>
                  </a:lnTo>
                  <a:lnTo>
                    <a:pt x="368204" y="1228112"/>
                  </a:lnTo>
                  <a:lnTo>
                    <a:pt x="327570" y="1204856"/>
                  </a:lnTo>
                  <a:lnTo>
                    <a:pt x="288794" y="1179612"/>
                  </a:lnTo>
                  <a:lnTo>
                    <a:pt x="251981" y="1152469"/>
                  </a:lnTo>
                  <a:lnTo>
                    <a:pt x="217236" y="1123515"/>
                  </a:lnTo>
                  <a:lnTo>
                    <a:pt x="184664" y="1092837"/>
                  </a:lnTo>
                  <a:lnTo>
                    <a:pt x="154372" y="1060524"/>
                  </a:lnTo>
                  <a:lnTo>
                    <a:pt x="126465" y="1026662"/>
                  </a:lnTo>
                  <a:lnTo>
                    <a:pt x="101047" y="991341"/>
                  </a:lnTo>
                  <a:lnTo>
                    <a:pt x="78225" y="954647"/>
                  </a:lnTo>
                  <a:lnTo>
                    <a:pt x="58104" y="916669"/>
                  </a:lnTo>
                  <a:lnTo>
                    <a:pt x="40789" y="877494"/>
                  </a:lnTo>
                  <a:lnTo>
                    <a:pt x="26386" y="837211"/>
                  </a:lnTo>
                  <a:lnTo>
                    <a:pt x="15000" y="795907"/>
                  </a:lnTo>
                  <a:lnTo>
                    <a:pt x="6737" y="753670"/>
                  </a:lnTo>
                  <a:lnTo>
                    <a:pt x="1701" y="710589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D387C5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45407" y="5594787"/>
            <a:ext cx="889022" cy="420884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15240">
              <a:spcBef>
                <a:spcPts val="114"/>
              </a:spcBef>
            </a:pPr>
            <a:r>
              <a:rPr sz="2640" spc="-12" dirty="0">
                <a:solidFill>
                  <a:srgbClr val="FFFFFF"/>
                </a:solidFill>
                <a:latin typeface="Trebuchet MS"/>
                <a:cs typeface="Trebuchet MS"/>
              </a:rPr>
              <a:t>Home</a:t>
            </a:r>
            <a:endParaRPr sz="264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57843" y="2795397"/>
            <a:ext cx="1967733" cy="1648206"/>
            <a:chOff x="3789997" y="2329497"/>
            <a:chExt cx="1640205" cy="1373505"/>
          </a:xfrm>
        </p:grpSpPr>
        <p:sp>
          <p:nvSpPr>
            <p:cNvPr id="11" name="object 11"/>
            <p:cNvSpPr/>
            <p:nvPr/>
          </p:nvSpPr>
          <p:spPr>
            <a:xfrm>
              <a:off x="3809999" y="2349500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8" y="1418"/>
                  </a:lnTo>
                  <a:lnTo>
                    <a:pt x="695805" y="5615"/>
                  </a:lnTo>
                  <a:lnTo>
                    <a:pt x="645124" y="12502"/>
                  </a:lnTo>
                  <a:lnTo>
                    <a:pt x="595563" y="21992"/>
                  </a:lnTo>
                  <a:lnTo>
                    <a:pt x="547225" y="33997"/>
                  </a:lnTo>
                  <a:lnTo>
                    <a:pt x="500217" y="48428"/>
                  </a:lnTo>
                  <a:lnTo>
                    <a:pt x="454645" y="65198"/>
                  </a:lnTo>
                  <a:lnTo>
                    <a:pt x="410613" y="84219"/>
                  </a:lnTo>
                  <a:lnTo>
                    <a:pt x="368227" y="105403"/>
                  </a:lnTo>
                  <a:lnTo>
                    <a:pt x="327592" y="128662"/>
                  </a:lnTo>
                  <a:lnTo>
                    <a:pt x="288815" y="153908"/>
                  </a:lnTo>
                  <a:lnTo>
                    <a:pt x="252001" y="181052"/>
                  </a:lnTo>
                  <a:lnTo>
                    <a:pt x="217254" y="210009"/>
                  </a:lnTo>
                  <a:lnTo>
                    <a:pt x="184681" y="240688"/>
                  </a:lnTo>
                  <a:lnTo>
                    <a:pt x="154387" y="273003"/>
                  </a:lnTo>
                  <a:lnTo>
                    <a:pt x="126477" y="306865"/>
                  </a:lnTo>
                  <a:lnTo>
                    <a:pt x="101058" y="342187"/>
                  </a:lnTo>
                  <a:lnTo>
                    <a:pt x="78234" y="378880"/>
                  </a:lnTo>
                  <a:lnTo>
                    <a:pt x="58111" y="416857"/>
                  </a:lnTo>
                  <a:lnTo>
                    <a:pt x="40794" y="456029"/>
                  </a:lnTo>
                  <a:lnTo>
                    <a:pt x="26389" y="496309"/>
                  </a:lnTo>
                  <a:lnTo>
                    <a:pt x="15002" y="537609"/>
                  </a:lnTo>
                  <a:lnTo>
                    <a:pt x="6738" y="579841"/>
                  </a:lnTo>
                  <a:lnTo>
                    <a:pt x="1702" y="622917"/>
                  </a:lnTo>
                  <a:lnTo>
                    <a:pt x="0" y="666750"/>
                  </a:lnTo>
                  <a:lnTo>
                    <a:pt x="1702" y="710596"/>
                  </a:lnTo>
                  <a:lnTo>
                    <a:pt x="6738" y="753683"/>
                  </a:lnTo>
                  <a:lnTo>
                    <a:pt x="15002" y="795925"/>
                  </a:lnTo>
                  <a:lnTo>
                    <a:pt x="26389" y="837233"/>
                  </a:lnTo>
                  <a:lnTo>
                    <a:pt x="40794" y="877519"/>
                  </a:lnTo>
                  <a:lnTo>
                    <a:pt x="58111" y="916695"/>
                  </a:lnTo>
                  <a:lnTo>
                    <a:pt x="78234" y="954675"/>
                  </a:lnTo>
                  <a:lnTo>
                    <a:pt x="101058" y="991369"/>
                  </a:lnTo>
                  <a:lnTo>
                    <a:pt x="126477" y="1026690"/>
                  </a:lnTo>
                  <a:lnTo>
                    <a:pt x="154387" y="1060551"/>
                  </a:lnTo>
                  <a:lnTo>
                    <a:pt x="184681" y="1092864"/>
                  </a:lnTo>
                  <a:lnTo>
                    <a:pt x="217254" y="1123540"/>
                  </a:lnTo>
                  <a:lnTo>
                    <a:pt x="252001" y="1152492"/>
                  </a:lnTo>
                  <a:lnTo>
                    <a:pt x="288815" y="1179633"/>
                  </a:lnTo>
                  <a:lnTo>
                    <a:pt x="327592" y="1204874"/>
                  </a:lnTo>
                  <a:lnTo>
                    <a:pt x="368227" y="1228128"/>
                  </a:lnTo>
                  <a:lnTo>
                    <a:pt x="410613" y="1249306"/>
                  </a:lnTo>
                  <a:lnTo>
                    <a:pt x="454645" y="1268322"/>
                  </a:lnTo>
                  <a:lnTo>
                    <a:pt x="500217" y="1285088"/>
                  </a:lnTo>
                  <a:lnTo>
                    <a:pt x="547225" y="1299514"/>
                  </a:lnTo>
                  <a:lnTo>
                    <a:pt x="595563" y="1311515"/>
                  </a:lnTo>
                  <a:lnTo>
                    <a:pt x="645124" y="1321001"/>
                  </a:lnTo>
                  <a:lnTo>
                    <a:pt x="695805" y="1327886"/>
                  </a:lnTo>
                  <a:lnTo>
                    <a:pt x="747498" y="1332082"/>
                  </a:lnTo>
                  <a:lnTo>
                    <a:pt x="800100" y="1333500"/>
                  </a:lnTo>
                  <a:lnTo>
                    <a:pt x="852701" y="1332082"/>
                  </a:lnTo>
                  <a:lnTo>
                    <a:pt x="904394" y="1327886"/>
                  </a:lnTo>
                  <a:lnTo>
                    <a:pt x="955075" y="1321001"/>
                  </a:lnTo>
                  <a:lnTo>
                    <a:pt x="1004636" y="1311515"/>
                  </a:lnTo>
                  <a:lnTo>
                    <a:pt x="1052974" y="1299514"/>
                  </a:lnTo>
                  <a:lnTo>
                    <a:pt x="1099982" y="1285088"/>
                  </a:lnTo>
                  <a:lnTo>
                    <a:pt x="1145554" y="1268322"/>
                  </a:lnTo>
                  <a:lnTo>
                    <a:pt x="1189586" y="1249306"/>
                  </a:lnTo>
                  <a:lnTo>
                    <a:pt x="1231972" y="1228128"/>
                  </a:lnTo>
                  <a:lnTo>
                    <a:pt x="1272607" y="1204874"/>
                  </a:lnTo>
                  <a:lnTo>
                    <a:pt x="1311384" y="1179633"/>
                  </a:lnTo>
                  <a:lnTo>
                    <a:pt x="1348198" y="1152492"/>
                  </a:lnTo>
                  <a:lnTo>
                    <a:pt x="1382945" y="1123540"/>
                  </a:lnTo>
                  <a:lnTo>
                    <a:pt x="1415518" y="1092864"/>
                  </a:lnTo>
                  <a:lnTo>
                    <a:pt x="1445812" y="1060551"/>
                  </a:lnTo>
                  <a:lnTo>
                    <a:pt x="1473722" y="1026690"/>
                  </a:lnTo>
                  <a:lnTo>
                    <a:pt x="1499141" y="991369"/>
                  </a:lnTo>
                  <a:lnTo>
                    <a:pt x="1521965" y="954675"/>
                  </a:lnTo>
                  <a:lnTo>
                    <a:pt x="1542088" y="916695"/>
                  </a:lnTo>
                  <a:lnTo>
                    <a:pt x="1559405" y="877519"/>
                  </a:lnTo>
                  <a:lnTo>
                    <a:pt x="1573810" y="837233"/>
                  </a:lnTo>
                  <a:lnTo>
                    <a:pt x="1585197" y="795925"/>
                  </a:lnTo>
                  <a:lnTo>
                    <a:pt x="1593461" y="753683"/>
                  </a:lnTo>
                  <a:lnTo>
                    <a:pt x="1598497" y="710596"/>
                  </a:lnTo>
                  <a:lnTo>
                    <a:pt x="1600200" y="666750"/>
                  </a:lnTo>
                  <a:lnTo>
                    <a:pt x="1598497" y="622917"/>
                  </a:lnTo>
                  <a:lnTo>
                    <a:pt x="1593461" y="579841"/>
                  </a:lnTo>
                  <a:lnTo>
                    <a:pt x="1585197" y="537609"/>
                  </a:lnTo>
                  <a:lnTo>
                    <a:pt x="1573810" y="496309"/>
                  </a:lnTo>
                  <a:lnTo>
                    <a:pt x="1559405" y="456029"/>
                  </a:lnTo>
                  <a:lnTo>
                    <a:pt x="1542088" y="416857"/>
                  </a:lnTo>
                  <a:lnTo>
                    <a:pt x="1521965" y="378880"/>
                  </a:lnTo>
                  <a:lnTo>
                    <a:pt x="1499141" y="342187"/>
                  </a:lnTo>
                  <a:lnTo>
                    <a:pt x="1473722" y="306865"/>
                  </a:lnTo>
                  <a:lnTo>
                    <a:pt x="1445812" y="273003"/>
                  </a:lnTo>
                  <a:lnTo>
                    <a:pt x="1415518" y="240688"/>
                  </a:lnTo>
                  <a:lnTo>
                    <a:pt x="1382945" y="210009"/>
                  </a:lnTo>
                  <a:lnTo>
                    <a:pt x="1348198" y="181052"/>
                  </a:lnTo>
                  <a:lnTo>
                    <a:pt x="1311384" y="153908"/>
                  </a:lnTo>
                  <a:lnTo>
                    <a:pt x="1272607" y="128662"/>
                  </a:lnTo>
                  <a:lnTo>
                    <a:pt x="1231972" y="105403"/>
                  </a:lnTo>
                  <a:lnTo>
                    <a:pt x="1189586" y="84219"/>
                  </a:lnTo>
                  <a:lnTo>
                    <a:pt x="1145554" y="65198"/>
                  </a:lnTo>
                  <a:lnTo>
                    <a:pt x="1099982" y="48428"/>
                  </a:lnTo>
                  <a:lnTo>
                    <a:pt x="1052974" y="33997"/>
                  </a:lnTo>
                  <a:lnTo>
                    <a:pt x="1004636" y="21992"/>
                  </a:lnTo>
                  <a:lnTo>
                    <a:pt x="955075" y="12502"/>
                  </a:lnTo>
                  <a:lnTo>
                    <a:pt x="904394" y="5615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B83C68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809999" y="2349500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2" y="622917"/>
                  </a:lnTo>
                  <a:lnTo>
                    <a:pt x="6738" y="579841"/>
                  </a:lnTo>
                  <a:lnTo>
                    <a:pt x="15002" y="537609"/>
                  </a:lnTo>
                  <a:lnTo>
                    <a:pt x="26389" y="496309"/>
                  </a:lnTo>
                  <a:lnTo>
                    <a:pt x="40794" y="456029"/>
                  </a:lnTo>
                  <a:lnTo>
                    <a:pt x="58111" y="416857"/>
                  </a:lnTo>
                  <a:lnTo>
                    <a:pt x="78234" y="378880"/>
                  </a:lnTo>
                  <a:lnTo>
                    <a:pt x="101058" y="342187"/>
                  </a:lnTo>
                  <a:lnTo>
                    <a:pt x="126477" y="306865"/>
                  </a:lnTo>
                  <a:lnTo>
                    <a:pt x="154387" y="273003"/>
                  </a:lnTo>
                  <a:lnTo>
                    <a:pt x="184681" y="240688"/>
                  </a:lnTo>
                  <a:lnTo>
                    <a:pt x="217254" y="210009"/>
                  </a:lnTo>
                  <a:lnTo>
                    <a:pt x="252001" y="181052"/>
                  </a:lnTo>
                  <a:lnTo>
                    <a:pt x="288815" y="153908"/>
                  </a:lnTo>
                  <a:lnTo>
                    <a:pt x="327592" y="128662"/>
                  </a:lnTo>
                  <a:lnTo>
                    <a:pt x="368227" y="105403"/>
                  </a:lnTo>
                  <a:lnTo>
                    <a:pt x="410613" y="84219"/>
                  </a:lnTo>
                  <a:lnTo>
                    <a:pt x="454645" y="65198"/>
                  </a:lnTo>
                  <a:lnTo>
                    <a:pt x="500217" y="48428"/>
                  </a:lnTo>
                  <a:lnTo>
                    <a:pt x="547225" y="33997"/>
                  </a:lnTo>
                  <a:lnTo>
                    <a:pt x="595563" y="21992"/>
                  </a:lnTo>
                  <a:lnTo>
                    <a:pt x="645124" y="12502"/>
                  </a:lnTo>
                  <a:lnTo>
                    <a:pt x="695805" y="5615"/>
                  </a:lnTo>
                  <a:lnTo>
                    <a:pt x="747498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5"/>
                  </a:lnTo>
                  <a:lnTo>
                    <a:pt x="955075" y="12502"/>
                  </a:lnTo>
                  <a:lnTo>
                    <a:pt x="1004636" y="21992"/>
                  </a:lnTo>
                  <a:lnTo>
                    <a:pt x="1052974" y="33997"/>
                  </a:lnTo>
                  <a:lnTo>
                    <a:pt x="1099982" y="48428"/>
                  </a:lnTo>
                  <a:lnTo>
                    <a:pt x="1145554" y="65198"/>
                  </a:lnTo>
                  <a:lnTo>
                    <a:pt x="1189586" y="84219"/>
                  </a:lnTo>
                  <a:lnTo>
                    <a:pt x="1231972" y="105403"/>
                  </a:lnTo>
                  <a:lnTo>
                    <a:pt x="1272607" y="128662"/>
                  </a:lnTo>
                  <a:lnTo>
                    <a:pt x="1311384" y="153908"/>
                  </a:lnTo>
                  <a:lnTo>
                    <a:pt x="1348198" y="181052"/>
                  </a:lnTo>
                  <a:lnTo>
                    <a:pt x="1382945" y="210009"/>
                  </a:lnTo>
                  <a:lnTo>
                    <a:pt x="1415518" y="240688"/>
                  </a:lnTo>
                  <a:lnTo>
                    <a:pt x="1445812" y="273003"/>
                  </a:lnTo>
                  <a:lnTo>
                    <a:pt x="1473722" y="306865"/>
                  </a:lnTo>
                  <a:lnTo>
                    <a:pt x="1499141" y="342187"/>
                  </a:lnTo>
                  <a:lnTo>
                    <a:pt x="1521965" y="378880"/>
                  </a:lnTo>
                  <a:lnTo>
                    <a:pt x="1542088" y="416857"/>
                  </a:lnTo>
                  <a:lnTo>
                    <a:pt x="1559405" y="456029"/>
                  </a:lnTo>
                  <a:lnTo>
                    <a:pt x="1573810" y="496309"/>
                  </a:lnTo>
                  <a:lnTo>
                    <a:pt x="1585197" y="537609"/>
                  </a:lnTo>
                  <a:lnTo>
                    <a:pt x="1593461" y="579841"/>
                  </a:lnTo>
                  <a:lnTo>
                    <a:pt x="1598497" y="622917"/>
                  </a:lnTo>
                  <a:lnTo>
                    <a:pt x="1600200" y="666750"/>
                  </a:lnTo>
                  <a:lnTo>
                    <a:pt x="1598497" y="710596"/>
                  </a:lnTo>
                  <a:lnTo>
                    <a:pt x="1593461" y="753683"/>
                  </a:lnTo>
                  <a:lnTo>
                    <a:pt x="1585197" y="795925"/>
                  </a:lnTo>
                  <a:lnTo>
                    <a:pt x="1573810" y="837233"/>
                  </a:lnTo>
                  <a:lnTo>
                    <a:pt x="1559405" y="877519"/>
                  </a:lnTo>
                  <a:lnTo>
                    <a:pt x="1542088" y="916695"/>
                  </a:lnTo>
                  <a:lnTo>
                    <a:pt x="1521965" y="954675"/>
                  </a:lnTo>
                  <a:lnTo>
                    <a:pt x="1499141" y="991369"/>
                  </a:lnTo>
                  <a:lnTo>
                    <a:pt x="1473722" y="1026690"/>
                  </a:lnTo>
                  <a:lnTo>
                    <a:pt x="1445812" y="1060551"/>
                  </a:lnTo>
                  <a:lnTo>
                    <a:pt x="1415518" y="1092864"/>
                  </a:lnTo>
                  <a:lnTo>
                    <a:pt x="1382945" y="1123540"/>
                  </a:lnTo>
                  <a:lnTo>
                    <a:pt x="1348198" y="1152492"/>
                  </a:lnTo>
                  <a:lnTo>
                    <a:pt x="1311384" y="1179633"/>
                  </a:lnTo>
                  <a:lnTo>
                    <a:pt x="1272607" y="1204874"/>
                  </a:lnTo>
                  <a:lnTo>
                    <a:pt x="1231972" y="1228128"/>
                  </a:lnTo>
                  <a:lnTo>
                    <a:pt x="1189586" y="1249306"/>
                  </a:lnTo>
                  <a:lnTo>
                    <a:pt x="1145554" y="1268322"/>
                  </a:lnTo>
                  <a:lnTo>
                    <a:pt x="1099982" y="1285088"/>
                  </a:lnTo>
                  <a:lnTo>
                    <a:pt x="1052974" y="1299514"/>
                  </a:lnTo>
                  <a:lnTo>
                    <a:pt x="1004636" y="1311515"/>
                  </a:lnTo>
                  <a:lnTo>
                    <a:pt x="955075" y="1321001"/>
                  </a:lnTo>
                  <a:lnTo>
                    <a:pt x="904394" y="1327886"/>
                  </a:lnTo>
                  <a:lnTo>
                    <a:pt x="852701" y="1332082"/>
                  </a:lnTo>
                  <a:lnTo>
                    <a:pt x="800100" y="1333500"/>
                  </a:lnTo>
                  <a:lnTo>
                    <a:pt x="747498" y="1332082"/>
                  </a:lnTo>
                  <a:lnTo>
                    <a:pt x="695805" y="1327886"/>
                  </a:lnTo>
                  <a:lnTo>
                    <a:pt x="645124" y="1321001"/>
                  </a:lnTo>
                  <a:lnTo>
                    <a:pt x="595563" y="1311515"/>
                  </a:lnTo>
                  <a:lnTo>
                    <a:pt x="547225" y="1299514"/>
                  </a:lnTo>
                  <a:lnTo>
                    <a:pt x="500217" y="1285088"/>
                  </a:lnTo>
                  <a:lnTo>
                    <a:pt x="454645" y="1268322"/>
                  </a:lnTo>
                  <a:lnTo>
                    <a:pt x="410613" y="1249306"/>
                  </a:lnTo>
                  <a:lnTo>
                    <a:pt x="368227" y="1228128"/>
                  </a:lnTo>
                  <a:lnTo>
                    <a:pt x="327592" y="1204874"/>
                  </a:lnTo>
                  <a:lnTo>
                    <a:pt x="288815" y="1179633"/>
                  </a:lnTo>
                  <a:lnTo>
                    <a:pt x="252001" y="1152492"/>
                  </a:lnTo>
                  <a:lnTo>
                    <a:pt x="217254" y="1123540"/>
                  </a:lnTo>
                  <a:lnTo>
                    <a:pt x="184681" y="1092864"/>
                  </a:lnTo>
                  <a:lnTo>
                    <a:pt x="154387" y="1060551"/>
                  </a:lnTo>
                  <a:lnTo>
                    <a:pt x="126477" y="1026690"/>
                  </a:lnTo>
                  <a:lnTo>
                    <a:pt x="101058" y="991369"/>
                  </a:lnTo>
                  <a:lnTo>
                    <a:pt x="78234" y="954675"/>
                  </a:lnTo>
                  <a:lnTo>
                    <a:pt x="58111" y="916695"/>
                  </a:lnTo>
                  <a:lnTo>
                    <a:pt x="40794" y="877519"/>
                  </a:lnTo>
                  <a:lnTo>
                    <a:pt x="26389" y="837233"/>
                  </a:lnTo>
                  <a:lnTo>
                    <a:pt x="15002" y="795925"/>
                  </a:lnTo>
                  <a:lnTo>
                    <a:pt x="6738" y="753683"/>
                  </a:lnTo>
                  <a:lnTo>
                    <a:pt x="1702" y="710596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852A49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95941" y="1819158"/>
            <a:ext cx="10656080" cy="20543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26720" marR="6096" indent="-412242" algn="just">
              <a:spcBef>
                <a:spcPts val="120"/>
              </a:spcBef>
              <a:buFont typeface="Arial"/>
              <a:buChar char="•"/>
              <a:tabLst>
                <a:tab pos="427482" algn="l"/>
              </a:tabLst>
            </a:pP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How a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website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is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structured,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how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information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is spread 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through the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website and how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critical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is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content for the</a:t>
            </a:r>
            <a:r>
              <a:rPr lang="en-US" sz="2000" b="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particular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purpose of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the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website are some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key  considerations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while designing navigational</a:t>
            </a:r>
            <a:r>
              <a:rPr sz="2000" b="1" spc="-19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elements</a:t>
            </a:r>
            <a:r>
              <a:rPr lang="en-US" sz="2000" b="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for a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responsive</a:t>
            </a:r>
            <a:r>
              <a:rPr sz="2000" b="1" spc="-12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b="1" spc="-6" dirty="0">
                <a:solidFill>
                  <a:srgbClr val="FF0000"/>
                </a:solidFill>
                <a:latin typeface="Trebuchet MS"/>
                <a:cs typeface="Trebuchet MS"/>
              </a:rPr>
              <a:t>website.</a:t>
            </a:r>
            <a:endParaRPr lang="en-US" sz="2000" b="1" spc="-6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426720" marR="6096" indent="-412242" algn="just">
              <a:spcBef>
                <a:spcPts val="120"/>
              </a:spcBef>
              <a:buFont typeface="Arial"/>
              <a:buChar char="•"/>
              <a:tabLst>
                <a:tab pos="427482" algn="l"/>
              </a:tabLst>
            </a:pPr>
            <a:endParaRPr sz="2000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4629150" marR="4463034" algn="just">
              <a:lnSpc>
                <a:spcPct val="120000"/>
              </a:lnSpc>
              <a:spcBef>
                <a:spcPts val="726"/>
              </a:spcBef>
            </a:pP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Co</a:t>
            </a:r>
            <a:r>
              <a:rPr sz="2000" spc="6" dirty="0">
                <a:solidFill>
                  <a:srgbClr val="FF0000"/>
                </a:solidFill>
                <a:latin typeface="Trebuchet MS"/>
                <a:cs typeface="Trebuchet MS"/>
              </a:rPr>
              <a:t>m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ponent  </a:t>
            </a: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Of</a:t>
            </a:r>
            <a:r>
              <a:rPr sz="2000" spc="-9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srgbClr val="FF0000"/>
                </a:solidFill>
                <a:latin typeface="Trebuchet MS"/>
                <a:cs typeface="Trebuchet MS"/>
              </a:rPr>
              <a:t>Website</a:t>
            </a:r>
            <a:endParaRPr sz="20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63855" y="4928997"/>
            <a:ext cx="1967733" cy="1648206"/>
            <a:chOff x="1961197" y="4107497"/>
            <a:chExt cx="1640205" cy="1373505"/>
          </a:xfrm>
        </p:grpSpPr>
        <p:sp>
          <p:nvSpPr>
            <p:cNvPr id="15" name="object 15"/>
            <p:cNvSpPr/>
            <p:nvPr/>
          </p:nvSpPr>
          <p:spPr>
            <a:xfrm>
              <a:off x="1981200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8" y="1418"/>
                  </a:lnTo>
                  <a:lnTo>
                    <a:pt x="695805" y="5615"/>
                  </a:lnTo>
                  <a:lnTo>
                    <a:pt x="645124" y="12502"/>
                  </a:lnTo>
                  <a:lnTo>
                    <a:pt x="595563" y="21992"/>
                  </a:lnTo>
                  <a:lnTo>
                    <a:pt x="547225" y="33997"/>
                  </a:lnTo>
                  <a:lnTo>
                    <a:pt x="500217" y="48428"/>
                  </a:lnTo>
                  <a:lnTo>
                    <a:pt x="454645" y="65198"/>
                  </a:lnTo>
                  <a:lnTo>
                    <a:pt x="410613" y="84219"/>
                  </a:lnTo>
                  <a:lnTo>
                    <a:pt x="368227" y="105403"/>
                  </a:lnTo>
                  <a:lnTo>
                    <a:pt x="327592" y="128662"/>
                  </a:lnTo>
                  <a:lnTo>
                    <a:pt x="288815" y="153908"/>
                  </a:lnTo>
                  <a:lnTo>
                    <a:pt x="252001" y="181052"/>
                  </a:lnTo>
                  <a:lnTo>
                    <a:pt x="217254" y="210009"/>
                  </a:lnTo>
                  <a:lnTo>
                    <a:pt x="184681" y="240688"/>
                  </a:lnTo>
                  <a:lnTo>
                    <a:pt x="154387" y="273003"/>
                  </a:lnTo>
                  <a:lnTo>
                    <a:pt x="126477" y="306865"/>
                  </a:lnTo>
                  <a:lnTo>
                    <a:pt x="101058" y="342187"/>
                  </a:lnTo>
                  <a:lnTo>
                    <a:pt x="78234" y="378880"/>
                  </a:lnTo>
                  <a:lnTo>
                    <a:pt x="58111" y="416857"/>
                  </a:lnTo>
                  <a:lnTo>
                    <a:pt x="40794" y="456029"/>
                  </a:lnTo>
                  <a:lnTo>
                    <a:pt x="26389" y="496309"/>
                  </a:lnTo>
                  <a:lnTo>
                    <a:pt x="15002" y="537609"/>
                  </a:lnTo>
                  <a:lnTo>
                    <a:pt x="6738" y="579841"/>
                  </a:lnTo>
                  <a:lnTo>
                    <a:pt x="1702" y="622917"/>
                  </a:lnTo>
                  <a:lnTo>
                    <a:pt x="0" y="666750"/>
                  </a:lnTo>
                  <a:lnTo>
                    <a:pt x="1702" y="710589"/>
                  </a:lnTo>
                  <a:lnTo>
                    <a:pt x="6738" y="753670"/>
                  </a:lnTo>
                  <a:lnTo>
                    <a:pt x="15002" y="795907"/>
                  </a:lnTo>
                  <a:lnTo>
                    <a:pt x="26389" y="837211"/>
                  </a:lnTo>
                  <a:lnTo>
                    <a:pt x="40794" y="877494"/>
                  </a:lnTo>
                  <a:lnTo>
                    <a:pt x="58111" y="916669"/>
                  </a:lnTo>
                  <a:lnTo>
                    <a:pt x="78234" y="954647"/>
                  </a:lnTo>
                  <a:lnTo>
                    <a:pt x="101058" y="991341"/>
                  </a:lnTo>
                  <a:lnTo>
                    <a:pt x="126477" y="1026662"/>
                  </a:lnTo>
                  <a:lnTo>
                    <a:pt x="154387" y="1060524"/>
                  </a:lnTo>
                  <a:lnTo>
                    <a:pt x="184681" y="1092837"/>
                  </a:lnTo>
                  <a:lnTo>
                    <a:pt x="217254" y="1123515"/>
                  </a:lnTo>
                  <a:lnTo>
                    <a:pt x="252001" y="1152469"/>
                  </a:lnTo>
                  <a:lnTo>
                    <a:pt x="288815" y="1179612"/>
                  </a:lnTo>
                  <a:lnTo>
                    <a:pt x="327592" y="1204856"/>
                  </a:lnTo>
                  <a:lnTo>
                    <a:pt x="368227" y="1228112"/>
                  </a:lnTo>
                  <a:lnTo>
                    <a:pt x="410613" y="1249293"/>
                  </a:lnTo>
                  <a:lnTo>
                    <a:pt x="454645" y="1268312"/>
                  </a:lnTo>
                  <a:lnTo>
                    <a:pt x="500217" y="1285079"/>
                  </a:lnTo>
                  <a:lnTo>
                    <a:pt x="547225" y="1299508"/>
                  </a:lnTo>
                  <a:lnTo>
                    <a:pt x="595563" y="1311511"/>
                  </a:lnTo>
                  <a:lnTo>
                    <a:pt x="645124" y="1320999"/>
                  </a:lnTo>
                  <a:lnTo>
                    <a:pt x="695805" y="1327885"/>
                  </a:lnTo>
                  <a:lnTo>
                    <a:pt x="747498" y="1332081"/>
                  </a:lnTo>
                  <a:lnTo>
                    <a:pt x="800100" y="1333500"/>
                  </a:lnTo>
                  <a:lnTo>
                    <a:pt x="852701" y="1332081"/>
                  </a:lnTo>
                  <a:lnTo>
                    <a:pt x="904394" y="1327885"/>
                  </a:lnTo>
                  <a:lnTo>
                    <a:pt x="955075" y="1320999"/>
                  </a:lnTo>
                  <a:lnTo>
                    <a:pt x="1004636" y="1311511"/>
                  </a:lnTo>
                  <a:lnTo>
                    <a:pt x="1052974" y="1299508"/>
                  </a:lnTo>
                  <a:lnTo>
                    <a:pt x="1099982" y="1285079"/>
                  </a:lnTo>
                  <a:lnTo>
                    <a:pt x="1145554" y="1268312"/>
                  </a:lnTo>
                  <a:lnTo>
                    <a:pt x="1189586" y="1249293"/>
                  </a:lnTo>
                  <a:lnTo>
                    <a:pt x="1231972" y="1228112"/>
                  </a:lnTo>
                  <a:lnTo>
                    <a:pt x="1272607" y="1204856"/>
                  </a:lnTo>
                  <a:lnTo>
                    <a:pt x="1311384" y="1179612"/>
                  </a:lnTo>
                  <a:lnTo>
                    <a:pt x="1348198" y="1152469"/>
                  </a:lnTo>
                  <a:lnTo>
                    <a:pt x="1382945" y="1123515"/>
                  </a:lnTo>
                  <a:lnTo>
                    <a:pt x="1415518" y="1092837"/>
                  </a:lnTo>
                  <a:lnTo>
                    <a:pt x="1445812" y="1060524"/>
                  </a:lnTo>
                  <a:lnTo>
                    <a:pt x="1473722" y="1026662"/>
                  </a:lnTo>
                  <a:lnTo>
                    <a:pt x="1499141" y="991341"/>
                  </a:lnTo>
                  <a:lnTo>
                    <a:pt x="1521965" y="954647"/>
                  </a:lnTo>
                  <a:lnTo>
                    <a:pt x="1542088" y="916669"/>
                  </a:lnTo>
                  <a:lnTo>
                    <a:pt x="1559405" y="877494"/>
                  </a:lnTo>
                  <a:lnTo>
                    <a:pt x="1573810" y="837211"/>
                  </a:lnTo>
                  <a:lnTo>
                    <a:pt x="1585197" y="795907"/>
                  </a:lnTo>
                  <a:lnTo>
                    <a:pt x="1593461" y="753670"/>
                  </a:lnTo>
                  <a:lnTo>
                    <a:pt x="1598497" y="710589"/>
                  </a:lnTo>
                  <a:lnTo>
                    <a:pt x="1600200" y="666750"/>
                  </a:lnTo>
                  <a:lnTo>
                    <a:pt x="1598497" y="622917"/>
                  </a:lnTo>
                  <a:lnTo>
                    <a:pt x="1593461" y="579841"/>
                  </a:lnTo>
                  <a:lnTo>
                    <a:pt x="1585197" y="537609"/>
                  </a:lnTo>
                  <a:lnTo>
                    <a:pt x="1573810" y="496309"/>
                  </a:lnTo>
                  <a:lnTo>
                    <a:pt x="1559405" y="456029"/>
                  </a:lnTo>
                  <a:lnTo>
                    <a:pt x="1542088" y="416857"/>
                  </a:lnTo>
                  <a:lnTo>
                    <a:pt x="1521965" y="378880"/>
                  </a:lnTo>
                  <a:lnTo>
                    <a:pt x="1499141" y="342187"/>
                  </a:lnTo>
                  <a:lnTo>
                    <a:pt x="1473722" y="306865"/>
                  </a:lnTo>
                  <a:lnTo>
                    <a:pt x="1445812" y="273003"/>
                  </a:lnTo>
                  <a:lnTo>
                    <a:pt x="1415518" y="240688"/>
                  </a:lnTo>
                  <a:lnTo>
                    <a:pt x="1382945" y="210009"/>
                  </a:lnTo>
                  <a:lnTo>
                    <a:pt x="1348198" y="181052"/>
                  </a:lnTo>
                  <a:lnTo>
                    <a:pt x="1311384" y="153908"/>
                  </a:lnTo>
                  <a:lnTo>
                    <a:pt x="1272607" y="128662"/>
                  </a:lnTo>
                  <a:lnTo>
                    <a:pt x="1231972" y="105403"/>
                  </a:lnTo>
                  <a:lnTo>
                    <a:pt x="1189586" y="84219"/>
                  </a:lnTo>
                  <a:lnTo>
                    <a:pt x="1145554" y="65198"/>
                  </a:lnTo>
                  <a:lnTo>
                    <a:pt x="1099982" y="48428"/>
                  </a:lnTo>
                  <a:lnTo>
                    <a:pt x="1052974" y="33997"/>
                  </a:lnTo>
                  <a:lnTo>
                    <a:pt x="1004636" y="21992"/>
                  </a:lnTo>
                  <a:lnTo>
                    <a:pt x="955075" y="12502"/>
                  </a:lnTo>
                  <a:lnTo>
                    <a:pt x="904394" y="5615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5A2C63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981200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2" y="622917"/>
                  </a:lnTo>
                  <a:lnTo>
                    <a:pt x="6738" y="579841"/>
                  </a:lnTo>
                  <a:lnTo>
                    <a:pt x="15002" y="537609"/>
                  </a:lnTo>
                  <a:lnTo>
                    <a:pt x="26389" y="496309"/>
                  </a:lnTo>
                  <a:lnTo>
                    <a:pt x="40794" y="456029"/>
                  </a:lnTo>
                  <a:lnTo>
                    <a:pt x="58111" y="416857"/>
                  </a:lnTo>
                  <a:lnTo>
                    <a:pt x="78234" y="378880"/>
                  </a:lnTo>
                  <a:lnTo>
                    <a:pt x="101058" y="342187"/>
                  </a:lnTo>
                  <a:lnTo>
                    <a:pt x="126477" y="306865"/>
                  </a:lnTo>
                  <a:lnTo>
                    <a:pt x="154387" y="273003"/>
                  </a:lnTo>
                  <a:lnTo>
                    <a:pt x="184681" y="240688"/>
                  </a:lnTo>
                  <a:lnTo>
                    <a:pt x="217254" y="210009"/>
                  </a:lnTo>
                  <a:lnTo>
                    <a:pt x="252001" y="181052"/>
                  </a:lnTo>
                  <a:lnTo>
                    <a:pt x="288815" y="153908"/>
                  </a:lnTo>
                  <a:lnTo>
                    <a:pt x="327592" y="128662"/>
                  </a:lnTo>
                  <a:lnTo>
                    <a:pt x="368227" y="105403"/>
                  </a:lnTo>
                  <a:lnTo>
                    <a:pt x="410613" y="84219"/>
                  </a:lnTo>
                  <a:lnTo>
                    <a:pt x="454645" y="65198"/>
                  </a:lnTo>
                  <a:lnTo>
                    <a:pt x="500217" y="48428"/>
                  </a:lnTo>
                  <a:lnTo>
                    <a:pt x="547225" y="33997"/>
                  </a:lnTo>
                  <a:lnTo>
                    <a:pt x="595563" y="21992"/>
                  </a:lnTo>
                  <a:lnTo>
                    <a:pt x="645124" y="12502"/>
                  </a:lnTo>
                  <a:lnTo>
                    <a:pt x="695805" y="5615"/>
                  </a:lnTo>
                  <a:lnTo>
                    <a:pt x="747498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5"/>
                  </a:lnTo>
                  <a:lnTo>
                    <a:pt x="955075" y="12502"/>
                  </a:lnTo>
                  <a:lnTo>
                    <a:pt x="1004636" y="21992"/>
                  </a:lnTo>
                  <a:lnTo>
                    <a:pt x="1052974" y="33997"/>
                  </a:lnTo>
                  <a:lnTo>
                    <a:pt x="1099982" y="48428"/>
                  </a:lnTo>
                  <a:lnTo>
                    <a:pt x="1145554" y="65198"/>
                  </a:lnTo>
                  <a:lnTo>
                    <a:pt x="1189586" y="84219"/>
                  </a:lnTo>
                  <a:lnTo>
                    <a:pt x="1231972" y="105403"/>
                  </a:lnTo>
                  <a:lnTo>
                    <a:pt x="1272607" y="128662"/>
                  </a:lnTo>
                  <a:lnTo>
                    <a:pt x="1311384" y="153908"/>
                  </a:lnTo>
                  <a:lnTo>
                    <a:pt x="1348198" y="181052"/>
                  </a:lnTo>
                  <a:lnTo>
                    <a:pt x="1382945" y="210009"/>
                  </a:lnTo>
                  <a:lnTo>
                    <a:pt x="1415518" y="240688"/>
                  </a:lnTo>
                  <a:lnTo>
                    <a:pt x="1445812" y="273003"/>
                  </a:lnTo>
                  <a:lnTo>
                    <a:pt x="1473722" y="306865"/>
                  </a:lnTo>
                  <a:lnTo>
                    <a:pt x="1499141" y="342187"/>
                  </a:lnTo>
                  <a:lnTo>
                    <a:pt x="1521965" y="378880"/>
                  </a:lnTo>
                  <a:lnTo>
                    <a:pt x="1542088" y="416857"/>
                  </a:lnTo>
                  <a:lnTo>
                    <a:pt x="1559405" y="456029"/>
                  </a:lnTo>
                  <a:lnTo>
                    <a:pt x="1573810" y="496309"/>
                  </a:lnTo>
                  <a:lnTo>
                    <a:pt x="1585197" y="537609"/>
                  </a:lnTo>
                  <a:lnTo>
                    <a:pt x="1593461" y="579841"/>
                  </a:lnTo>
                  <a:lnTo>
                    <a:pt x="1598497" y="622917"/>
                  </a:lnTo>
                  <a:lnTo>
                    <a:pt x="1600200" y="666750"/>
                  </a:lnTo>
                  <a:lnTo>
                    <a:pt x="1598497" y="710589"/>
                  </a:lnTo>
                  <a:lnTo>
                    <a:pt x="1593461" y="753670"/>
                  </a:lnTo>
                  <a:lnTo>
                    <a:pt x="1585197" y="795907"/>
                  </a:lnTo>
                  <a:lnTo>
                    <a:pt x="1573810" y="837211"/>
                  </a:lnTo>
                  <a:lnTo>
                    <a:pt x="1559405" y="877494"/>
                  </a:lnTo>
                  <a:lnTo>
                    <a:pt x="1542088" y="916669"/>
                  </a:lnTo>
                  <a:lnTo>
                    <a:pt x="1521965" y="954647"/>
                  </a:lnTo>
                  <a:lnTo>
                    <a:pt x="1499141" y="991341"/>
                  </a:lnTo>
                  <a:lnTo>
                    <a:pt x="1473722" y="1026662"/>
                  </a:lnTo>
                  <a:lnTo>
                    <a:pt x="1445812" y="1060524"/>
                  </a:lnTo>
                  <a:lnTo>
                    <a:pt x="1415518" y="1092837"/>
                  </a:lnTo>
                  <a:lnTo>
                    <a:pt x="1382945" y="1123515"/>
                  </a:lnTo>
                  <a:lnTo>
                    <a:pt x="1348198" y="1152469"/>
                  </a:lnTo>
                  <a:lnTo>
                    <a:pt x="1311384" y="1179612"/>
                  </a:lnTo>
                  <a:lnTo>
                    <a:pt x="1272607" y="1204856"/>
                  </a:lnTo>
                  <a:lnTo>
                    <a:pt x="1231972" y="1228112"/>
                  </a:lnTo>
                  <a:lnTo>
                    <a:pt x="1189586" y="1249293"/>
                  </a:lnTo>
                  <a:lnTo>
                    <a:pt x="1145554" y="1268312"/>
                  </a:lnTo>
                  <a:lnTo>
                    <a:pt x="1099982" y="1285079"/>
                  </a:lnTo>
                  <a:lnTo>
                    <a:pt x="1052974" y="1299508"/>
                  </a:lnTo>
                  <a:lnTo>
                    <a:pt x="1004636" y="1311511"/>
                  </a:lnTo>
                  <a:lnTo>
                    <a:pt x="955075" y="1320999"/>
                  </a:lnTo>
                  <a:lnTo>
                    <a:pt x="904394" y="1327885"/>
                  </a:lnTo>
                  <a:lnTo>
                    <a:pt x="852701" y="1332081"/>
                  </a:lnTo>
                  <a:lnTo>
                    <a:pt x="800100" y="1333500"/>
                  </a:lnTo>
                  <a:lnTo>
                    <a:pt x="747498" y="1332081"/>
                  </a:lnTo>
                  <a:lnTo>
                    <a:pt x="695805" y="1327885"/>
                  </a:lnTo>
                  <a:lnTo>
                    <a:pt x="645124" y="1320999"/>
                  </a:lnTo>
                  <a:lnTo>
                    <a:pt x="595563" y="1311511"/>
                  </a:lnTo>
                  <a:lnTo>
                    <a:pt x="547225" y="1299508"/>
                  </a:lnTo>
                  <a:lnTo>
                    <a:pt x="500217" y="1285079"/>
                  </a:lnTo>
                  <a:lnTo>
                    <a:pt x="454645" y="1268312"/>
                  </a:lnTo>
                  <a:lnTo>
                    <a:pt x="410613" y="1249293"/>
                  </a:lnTo>
                  <a:lnTo>
                    <a:pt x="368227" y="1228112"/>
                  </a:lnTo>
                  <a:lnTo>
                    <a:pt x="327592" y="1204856"/>
                  </a:lnTo>
                  <a:lnTo>
                    <a:pt x="288815" y="1179612"/>
                  </a:lnTo>
                  <a:lnTo>
                    <a:pt x="252001" y="1152469"/>
                  </a:lnTo>
                  <a:lnTo>
                    <a:pt x="217254" y="1123515"/>
                  </a:lnTo>
                  <a:lnTo>
                    <a:pt x="184681" y="1092837"/>
                  </a:lnTo>
                  <a:lnTo>
                    <a:pt x="154387" y="1060524"/>
                  </a:lnTo>
                  <a:lnTo>
                    <a:pt x="126477" y="1026662"/>
                  </a:lnTo>
                  <a:lnTo>
                    <a:pt x="101058" y="991341"/>
                  </a:lnTo>
                  <a:lnTo>
                    <a:pt x="78234" y="954647"/>
                  </a:lnTo>
                  <a:lnTo>
                    <a:pt x="58111" y="916669"/>
                  </a:lnTo>
                  <a:lnTo>
                    <a:pt x="40794" y="877494"/>
                  </a:lnTo>
                  <a:lnTo>
                    <a:pt x="26389" y="837211"/>
                  </a:lnTo>
                  <a:lnTo>
                    <a:pt x="15002" y="795907"/>
                  </a:lnTo>
                  <a:lnTo>
                    <a:pt x="6738" y="753670"/>
                  </a:lnTo>
                  <a:lnTo>
                    <a:pt x="1702" y="710589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DEC2E3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65452" y="5594787"/>
            <a:ext cx="1361339" cy="420884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15240">
              <a:spcBef>
                <a:spcPts val="114"/>
              </a:spcBef>
            </a:pPr>
            <a:r>
              <a:rPr sz="2640" spc="-6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2640" spc="-9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40" spc="-12" dirty="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endParaRPr sz="264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57843" y="4928997"/>
            <a:ext cx="1967733" cy="1648206"/>
            <a:chOff x="3789997" y="4107497"/>
            <a:chExt cx="1640205" cy="1373505"/>
          </a:xfrm>
        </p:grpSpPr>
        <p:sp>
          <p:nvSpPr>
            <p:cNvPr id="19" name="object 19"/>
            <p:cNvSpPr/>
            <p:nvPr/>
          </p:nvSpPr>
          <p:spPr>
            <a:xfrm>
              <a:off x="3809999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8" y="1418"/>
                  </a:lnTo>
                  <a:lnTo>
                    <a:pt x="695805" y="5615"/>
                  </a:lnTo>
                  <a:lnTo>
                    <a:pt x="645124" y="12502"/>
                  </a:lnTo>
                  <a:lnTo>
                    <a:pt x="595563" y="21992"/>
                  </a:lnTo>
                  <a:lnTo>
                    <a:pt x="547225" y="33997"/>
                  </a:lnTo>
                  <a:lnTo>
                    <a:pt x="500217" y="48428"/>
                  </a:lnTo>
                  <a:lnTo>
                    <a:pt x="454645" y="65198"/>
                  </a:lnTo>
                  <a:lnTo>
                    <a:pt x="410613" y="84219"/>
                  </a:lnTo>
                  <a:lnTo>
                    <a:pt x="368227" y="105403"/>
                  </a:lnTo>
                  <a:lnTo>
                    <a:pt x="327592" y="128662"/>
                  </a:lnTo>
                  <a:lnTo>
                    <a:pt x="288815" y="153908"/>
                  </a:lnTo>
                  <a:lnTo>
                    <a:pt x="252001" y="181052"/>
                  </a:lnTo>
                  <a:lnTo>
                    <a:pt x="217254" y="210009"/>
                  </a:lnTo>
                  <a:lnTo>
                    <a:pt x="184681" y="240688"/>
                  </a:lnTo>
                  <a:lnTo>
                    <a:pt x="154387" y="273003"/>
                  </a:lnTo>
                  <a:lnTo>
                    <a:pt x="126477" y="306865"/>
                  </a:lnTo>
                  <a:lnTo>
                    <a:pt x="101058" y="342187"/>
                  </a:lnTo>
                  <a:lnTo>
                    <a:pt x="78234" y="378880"/>
                  </a:lnTo>
                  <a:lnTo>
                    <a:pt x="58111" y="416857"/>
                  </a:lnTo>
                  <a:lnTo>
                    <a:pt x="40794" y="456029"/>
                  </a:lnTo>
                  <a:lnTo>
                    <a:pt x="26389" y="496309"/>
                  </a:lnTo>
                  <a:lnTo>
                    <a:pt x="15002" y="537609"/>
                  </a:lnTo>
                  <a:lnTo>
                    <a:pt x="6738" y="579841"/>
                  </a:lnTo>
                  <a:lnTo>
                    <a:pt x="1702" y="622917"/>
                  </a:lnTo>
                  <a:lnTo>
                    <a:pt x="0" y="666750"/>
                  </a:lnTo>
                  <a:lnTo>
                    <a:pt x="1702" y="710589"/>
                  </a:lnTo>
                  <a:lnTo>
                    <a:pt x="6738" y="753670"/>
                  </a:lnTo>
                  <a:lnTo>
                    <a:pt x="15002" y="795907"/>
                  </a:lnTo>
                  <a:lnTo>
                    <a:pt x="26389" y="837211"/>
                  </a:lnTo>
                  <a:lnTo>
                    <a:pt x="40794" y="877494"/>
                  </a:lnTo>
                  <a:lnTo>
                    <a:pt x="58111" y="916669"/>
                  </a:lnTo>
                  <a:lnTo>
                    <a:pt x="78234" y="954647"/>
                  </a:lnTo>
                  <a:lnTo>
                    <a:pt x="101058" y="991341"/>
                  </a:lnTo>
                  <a:lnTo>
                    <a:pt x="126477" y="1026662"/>
                  </a:lnTo>
                  <a:lnTo>
                    <a:pt x="154387" y="1060524"/>
                  </a:lnTo>
                  <a:lnTo>
                    <a:pt x="184681" y="1092837"/>
                  </a:lnTo>
                  <a:lnTo>
                    <a:pt x="217254" y="1123515"/>
                  </a:lnTo>
                  <a:lnTo>
                    <a:pt x="252001" y="1152469"/>
                  </a:lnTo>
                  <a:lnTo>
                    <a:pt x="288815" y="1179612"/>
                  </a:lnTo>
                  <a:lnTo>
                    <a:pt x="327592" y="1204856"/>
                  </a:lnTo>
                  <a:lnTo>
                    <a:pt x="368227" y="1228112"/>
                  </a:lnTo>
                  <a:lnTo>
                    <a:pt x="410613" y="1249293"/>
                  </a:lnTo>
                  <a:lnTo>
                    <a:pt x="454645" y="1268312"/>
                  </a:lnTo>
                  <a:lnTo>
                    <a:pt x="500217" y="1285079"/>
                  </a:lnTo>
                  <a:lnTo>
                    <a:pt x="547225" y="1299508"/>
                  </a:lnTo>
                  <a:lnTo>
                    <a:pt x="595563" y="1311511"/>
                  </a:lnTo>
                  <a:lnTo>
                    <a:pt x="645124" y="1320999"/>
                  </a:lnTo>
                  <a:lnTo>
                    <a:pt x="695805" y="1327885"/>
                  </a:lnTo>
                  <a:lnTo>
                    <a:pt x="747498" y="1332081"/>
                  </a:lnTo>
                  <a:lnTo>
                    <a:pt x="800100" y="1333500"/>
                  </a:lnTo>
                  <a:lnTo>
                    <a:pt x="852701" y="1332081"/>
                  </a:lnTo>
                  <a:lnTo>
                    <a:pt x="904394" y="1327885"/>
                  </a:lnTo>
                  <a:lnTo>
                    <a:pt x="955075" y="1320999"/>
                  </a:lnTo>
                  <a:lnTo>
                    <a:pt x="1004636" y="1311511"/>
                  </a:lnTo>
                  <a:lnTo>
                    <a:pt x="1052974" y="1299508"/>
                  </a:lnTo>
                  <a:lnTo>
                    <a:pt x="1099982" y="1285079"/>
                  </a:lnTo>
                  <a:lnTo>
                    <a:pt x="1145554" y="1268312"/>
                  </a:lnTo>
                  <a:lnTo>
                    <a:pt x="1189586" y="1249293"/>
                  </a:lnTo>
                  <a:lnTo>
                    <a:pt x="1231972" y="1228112"/>
                  </a:lnTo>
                  <a:lnTo>
                    <a:pt x="1272607" y="1204856"/>
                  </a:lnTo>
                  <a:lnTo>
                    <a:pt x="1311384" y="1179612"/>
                  </a:lnTo>
                  <a:lnTo>
                    <a:pt x="1348198" y="1152469"/>
                  </a:lnTo>
                  <a:lnTo>
                    <a:pt x="1382945" y="1123515"/>
                  </a:lnTo>
                  <a:lnTo>
                    <a:pt x="1415518" y="1092837"/>
                  </a:lnTo>
                  <a:lnTo>
                    <a:pt x="1445812" y="1060524"/>
                  </a:lnTo>
                  <a:lnTo>
                    <a:pt x="1473722" y="1026662"/>
                  </a:lnTo>
                  <a:lnTo>
                    <a:pt x="1499141" y="991341"/>
                  </a:lnTo>
                  <a:lnTo>
                    <a:pt x="1521965" y="954647"/>
                  </a:lnTo>
                  <a:lnTo>
                    <a:pt x="1542088" y="916669"/>
                  </a:lnTo>
                  <a:lnTo>
                    <a:pt x="1559405" y="877494"/>
                  </a:lnTo>
                  <a:lnTo>
                    <a:pt x="1573810" y="837211"/>
                  </a:lnTo>
                  <a:lnTo>
                    <a:pt x="1585197" y="795907"/>
                  </a:lnTo>
                  <a:lnTo>
                    <a:pt x="1593461" y="753670"/>
                  </a:lnTo>
                  <a:lnTo>
                    <a:pt x="1598497" y="710589"/>
                  </a:lnTo>
                  <a:lnTo>
                    <a:pt x="1600200" y="666750"/>
                  </a:lnTo>
                  <a:lnTo>
                    <a:pt x="1598497" y="622917"/>
                  </a:lnTo>
                  <a:lnTo>
                    <a:pt x="1593461" y="579841"/>
                  </a:lnTo>
                  <a:lnTo>
                    <a:pt x="1585197" y="537609"/>
                  </a:lnTo>
                  <a:lnTo>
                    <a:pt x="1573810" y="496309"/>
                  </a:lnTo>
                  <a:lnTo>
                    <a:pt x="1559405" y="456029"/>
                  </a:lnTo>
                  <a:lnTo>
                    <a:pt x="1542088" y="416857"/>
                  </a:lnTo>
                  <a:lnTo>
                    <a:pt x="1521965" y="378880"/>
                  </a:lnTo>
                  <a:lnTo>
                    <a:pt x="1499141" y="342187"/>
                  </a:lnTo>
                  <a:lnTo>
                    <a:pt x="1473722" y="306865"/>
                  </a:lnTo>
                  <a:lnTo>
                    <a:pt x="1445812" y="273003"/>
                  </a:lnTo>
                  <a:lnTo>
                    <a:pt x="1415518" y="240688"/>
                  </a:lnTo>
                  <a:lnTo>
                    <a:pt x="1382945" y="210009"/>
                  </a:lnTo>
                  <a:lnTo>
                    <a:pt x="1348198" y="181052"/>
                  </a:lnTo>
                  <a:lnTo>
                    <a:pt x="1311384" y="153908"/>
                  </a:lnTo>
                  <a:lnTo>
                    <a:pt x="1272607" y="128662"/>
                  </a:lnTo>
                  <a:lnTo>
                    <a:pt x="1231972" y="105403"/>
                  </a:lnTo>
                  <a:lnTo>
                    <a:pt x="1189586" y="84219"/>
                  </a:lnTo>
                  <a:lnTo>
                    <a:pt x="1145554" y="65198"/>
                  </a:lnTo>
                  <a:lnTo>
                    <a:pt x="1099982" y="48428"/>
                  </a:lnTo>
                  <a:lnTo>
                    <a:pt x="1052974" y="33997"/>
                  </a:lnTo>
                  <a:lnTo>
                    <a:pt x="1004636" y="21992"/>
                  </a:lnTo>
                  <a:lnTo>
                    <a:pt x="955075" y="12502"/>
                  </a:lnTo>
                  <a:lnTo>
                    <a:pt x="904394" y="5615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B14D1D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809999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2" y="622917"/>
                  </a:lnTo>
                  <a:lnTo>
                    <a:pt x="6738" y="579841"/>
                  </a:lnTo>
                  <a:lnTo>
                    <a:pt x="15002" y="537609"/>
                  </a:lnTo>
                  <a:lnTo>
                    <a:pt x="26389" y="496309"/>
                  </a:lnTo>
                  <a:lnTo>
                    <a:pt x="40794" y="456029"/>
                  </a:lnTo>
                  <a:lnTo>
                    <a:pt x="58111" y="416857"/>
                  </a:lnTo>
                  <a:lnTo>
                    <a:pt x="78234" y="378880"/>
                  </a:lnTo>
                  <a:lnTo>
                    <a:pt x="101058" y="342187"/>
                  </a:lnTo>
                  <a:lnTo>
                    <a:pt x="126477" y="306865"/>
                  </a:lnTo>
                  <a:lnTo>
                    <a:pt x="154387" y="273003"/>
                  </a:lnTo>
                  <a:lnTo>
                    <a:pt x="184681" y="240688"/>
                  </a:lnTo>
                  <a:lnTo>
                    <a:pt x="217254" y="210009"/>
                  </a:lnTo>
                  <a:lnTo>
                    <a:pt x="252001" y="181052"/>
                  </a:lnTo>
                  <a:lnTo>
                    <a:pt x="288815" y="153908"/>
                  </a:lnTo>
                  <a:lnTo>
                    <a:pt x="327592" y="128662"/>
                  </a:lnTo>
                  <a:lnTo>
                    <a:pt x="368227" y="105403"/>
                  </a:lnTo>
                  <a:lnTo>
                    <a:pt x="410613" y="84219"/>
                  </a:lnTo>
                  <a:lnTo>
                    <a:pt x="454645" y="65198"/>
                  </a:lnTo>
                  <a:lnTo>
                    <a:pt x="500217" y="48428"/>
                  </a:lnTo>
                  <a:lnTo>
                    <a:pt x="547225" y="33997"/>
                  </a:lnTo>
                  <a:lnTo>
                    <a:pt x="595563" y="21992"/>
                  </a:lnTo>
                  <a:lnTo>
                    <a:pt x="645124" y="12502"/>
                  </a:lnTo>
                  <a:lnTo>
                    <a:pt x="695805" y="5615"/>
                  </a:lnTo>
                  <a:lnTo>
                    <a:pt x="747498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5"/>
                  </a:lnTo>
                  <a:lnTo>
                    <a:pt x="955075" y="12502"/>
                  </a:lnTo>
                  <a:lnTo>
                    <a:pt x="1004636" y="21992"/>
                  </a:lnTo>
                  <a:lnTo>
                    <a:pt x="1052974" y="33997"/>
                  </a:lnTo>
                  <a:lnTo>
                    <a:pt x="1099982" y="48428"/>
                  </a:lnTo>
                  <a:lnTo>
                    <a:pt x="1145554" y="65198"/>
                  </a:lnTo>
                  <a:lnTo>
                    <a:pt x="1189586" y="84219"/>
                  </a:lnTo>
                  <a:lnTo>
                    <a:pt x="1231972" y="105403"/>
                  </a:lnTo>
                  <a:lnTo>
                    <a:pt x="1272607" y="128662"/>
                  </a:lnTo>
                  <a:lnTo>
                    <a:pt x="1311384" y="153908"/>
                  </a:lnTo>
                  <a:lnTo>
                    <a:pt x="1348198" y="181052"/>
                  </a:lnTo>
                  <a:lnTo>
                    <a:pt x="1382945" y="210009"/>
                  </a:lnTo>
                  <a:lnTo>
                    <a:pt x="1415518" y="240688"/>
                  </a:lnTo>
                  <a:lnTo>
                    <a:pt x="1445812" y="273003"/>
                  </a:lnTo>
                  <a:lnTo>
                    <a:pt x="1473722" y="306865"/>
                  </a:lnTo>
                  <a:lnTo>
                    <a:pt x="1499141" y="342187"/>
                  </a:lnTo>
                  <a:lnTo>
                    <a:pt x="1521965" y="378880"/>
                  </a:lnTo>
                  <a:lnTo>
                    <a:pt x="1542088" y="416857"/>
                  </a:lnTo>
                  <a:lnTo>
                    <a:pt x="1559405" y="456029"/>
                  </a:lnTo>
                  <a:lnTo>
                    <a:pt x="1573810" y="496309"/>
                  </a:lnTo>
                  <a:lnTo>
                    <a:pt x="1585197" y="537609"/>
                  </a:lnTo>
                  <a:lnTo>
                    <a:pt x="1593461" y="579841"/>
                  </a:lnTo>
                  <a:lnTo>
                    <a:pt x="1598497" y="622917"/>
                  </a:lnTo>
                  <a:lnTo>
                    <a:pt x="1600200" y="666750"/>
                  </a:lnTo>
                  <a:lnTo>
                    <a:pt x="1598497" y="710589"/>
                  </a:lnTo>
                  <a:lnTo>
                    <a:pt x="1593461" y="753670"/>
                  </a:lnTo>
                  <a:lnTo>
                    <a:pt x="1585197" y="795907"/>
                  </a:lnTo>
                  <a:lnTo>
                    <a:pt x="1573810" y="837211"/>
                  </a:lnTo>
                  <a:lnTo>
                    <a:pt x="1559405" y="877494"/>
                  </a:lnTo>
                  <a:lnTo>
                    <a:pt x="1542088" y="916669"/>
                  </a:lnTo>
                  <a:lnTo>
                    <a:pt x="1521965" y="954647"/>
                  </a:lnTo>
                  <a:lnTo>
                    <a:pt x="1499141" y="991341"/>
                  </a:lnTo>
                  <a:lnTo>
                    <a:pt x="1473722" y="1026662"/>
                  </a:lnTo>
                  <a:lnTo>
                    <a:pt x="1445812" y="1060524"/>
                  </a:lnTo>
                  <a:lnTo>
                    <a:pt x="1415518" y="1092837"/>
                  </a:lnTo>
                  <a:lnTo>
                    <a:pt x="1382945" y="1123515"/>
                  </a:lnTo>
                  <a:lnTo>
                    <a:pt x="1348198" y="1152469"/>
                  </a:lnTo>
                  <a:lnTo>
                    <a:pt x="1311384" y="1179612"/>
                  </a:lnTo>
                  <a:lnTo>
                    <a:pt x="1272607" y="1204856"/>
                  </a:lnTo>
                  <a:lnTo>
                    <a:pt x="1231972" y="1228112"/>
                  </a:lnTo>
                  <a:lnTo>
                    <a:pt x="1189586" y="1249293"/>
                  </a:lnTo>
                  <a:lnTo>
                    <a:pt x="1145554" y="1268312"/>
                  </a:lnTo>
                  <a:lnTo>
                    <a:pt x="1099982" y="1285079"/>
                  </a:lnTo>
                  <a:lnTo>
                    <a:pt x="1052974" y="1299508"/>
                  </a:lnTo>
                  <a:lnTo>
                    <a:pt x="1004636" y="1311511"/>
                  </a:lnTo>
                  <a:lnTo>
                    <a:pt x="955075" y="1320999"/>
                  </a:lnTo>
                  <a:lnTo>
                    <a:pt x="904394" y="1327885"/>
                  </a:lnTo>
                  <a:lnTo>
                    <a:pt x="852701" y="1332081"/>
                  </a:lnTo>
                  <a:lnTo>
                    <a:pt x="800100" y="1333500"/>
                  </a:lnTo>
                  <a:lnTo>
                    <a:pt x="747498" y="1332081"/>
                  </a:lnTo>
                  <a:lnTo>
                    <a:pt x="695805" y="1327885"/>
                  </a:lnTo>
                  <a:lnTo>
                    <a:pt x="645124" y="1320999"/>
                  </a:lnTo>
                  <a:lnTo>
                    <a:pt x="595563" y="1311511"/>
                  </a:lnTo>
                  <a:lnTo>
                    <a:pt x="547225" y="1299508"/>
                  </a:lnTo>
                  <a:lnTo>
                    <a:pt x="500217" y="1285079"/>
                  </a:lnTo>
                  <a:lnTo>
                    <a:pt x="454645" y="1268312"/>
                  </a:lnTo>
                  <a:lnTo>
                    <a:pt x="410613" y="1249293"/>
                  </a:lnTo>
                  <a:lnTo>
                    <a:pt x="368227" y="1228112"/>
                  </a:lnTo>
                  <a:lnTo>
                    <a:pt x="327592" y="1204856"/>
                  </a:lnTo>
                  <a:lnTo>
                    <a:pt x="288815" y="1179612"/>
                  </a:lnTo>
                  <a:lnTo>
                    <a:pt x="252001" y="1152469"/>
                  </a:lnTo>
                  <a:lnTo>
                    <a:pt x="217254" y="1123515"/>
                  </a:lnTo>
                  <a:lnTo>
                    <a:pt x="184681" y="1092837"/>
                  </a:lnTo>
                  <a:lnTo>
                    <a:pt x="154387" y="1060524"/>
                  </a:lnTo>
                  <a:lnTo>
                    <a:pt x="126477" y="1026662"/>
                  </a:lnTo>
                  <a:lnTo>
                    <a:pt x="101058" y="991341"/>
                  </a:lnTo>
                  <a:lnTo>
                    <a:pt x="78234" y="954647"/>
                  </a:lnTo>
                  <a:lnTo>
                    <a:pt x="58111" y="916669"/>
                  </a:lnTo>
                  <a:lnTo>
                    <a:pt x="40794" y="877494"/>
                  </a:lnTo>
                  <a:lnTo>
                    <a:pt x="26389" y="837211"/>
                  </a:lnTo>
                  <a:lnTo>
                    <a:pt x="15002" y="795907"/>
                  </a:lnTo>
                  <a:lnTo>
                    <a:pt x="6738" y="753670"/>
                  </a:lnTo>
                  <a:lnTo>
                    <a:pt x="1702" y="710589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F1C4AE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59897" y="5594787"/>
            <a:ext cx="1329344" cy="420884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15240">
              <a:spcBef>
                <a:spcPts val="114"/>
              </a:spcBef>
            </a:pPr>
            <a:r>
              <a:rPr sz="2640" spc="-12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endParaRPr sz="2640" dirty="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351832" y="4928997"/>
            <a:ext cx="1967733" cy="1648206"/>
            <a:chOff x="5618797" y="4107497"/>
            <a:chExt cx="1640205" cy="1373505"/>
          </a:xfrm>
        </p:grpSpPr>
        <p:sp>
          <p:nvSpPr>
            <p:cNvPr id="23" name="object 23"/>
            <p:cNvSpPr/>
            <p:nvPr/>
          </p:nvSpPr>
          <p:spPr>
            <a:xfrm>
              <a:off x="5638799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8" y="1418"/>
                  </a:lnTo>
                  <a:lnTo>
                    <a:pt x="695805" y="5615"/>
                  </a:lnTo>
                  <a:lnTo>
                    <a:pt x="645124" y="12502"/>
                  </a:lnTo>
                  <a:lnTo>
                    <a:pt x="595563" y="21992"/>
                  </a:lnTo>
                  <a:lnTo>
                    <a:pt x="547225" y="33997"/>
                  </a:lnTo>
                  <a:lnTo>
                    <a:pt x="500217" y="48428"/>
                  </a:lnTo>
                  <a:lnTo>
                    <a:pt x="454645" y="65198"/>
                  </a:lnTo>
                  <a:lnTo>
                    <a:pt x="410613" y="84219"/>
                  </a:lnTo>
                  <a:lnTo>
                    <a:pt x="368227" y="105403"/>
                  </a:lnTo>
                  <a:lnTo>
                    <a:pt x="327592" y="128662"/>
                  </a:lnTo>
                  <a:lnTo>
                    <a:pt x="288815" y="153908"/>
                  </a:lnTo>
                  <a:lnTo>
                    <a:pt x="252001" y="181052"/>
                  </a:lnTo>
                  <a:lnTo>
                    <a:pt x="217254" y="210009"/>
                  </a:lnTo>
                  <a:lnTo>
                    <a:pt x="184681" y="240688"/>
                  </a:lnTo>
                  <a:lnTo>
                    <a:pt x="154387" y="273003"/>
                  </a:lnTo>
                  <a:lnTo>
                    <a:pt x="126477" y="306865"/>
                  </a:lnTo>
                  <a:lnTo>
                    <a:pt x="101058" y="342187"/>
                  </a:lnTo>
                  <a:lnTo>
                    <a:pt x="78234" y="378880"/>
                  </a:lnTo>
                  <a:lnTo>
                    <a:pt x="58111" y="416857"/>
                  </a:lnTo>
                  <a:lnTo>
                    <a:pt x="40794" y="456029"/>
                  </a:lnTo>
                  <a:lnTo>
                    <a:pt x="26389" y="496309"/>
                  </a:lnTo>
                  <a:lnTo>
                    <a:pt x="15002" y="537609"/>
                  </a:lnTo>
                  <a:lnTo>
                    <a:pt x="6738" y="579841"/>
                  </a:lnTo>
                  <a:lnTo>
                    <a:pt x="1702" y="622917"/>
                  </a:lnTo>
                  <a:lnTo>
                    <a:pt x="0" y="666750"/>
                  </a:lnTo>
                  <a:lnTo>
                    <a:pt x="1702" y="710589"/>
                  </a:lnTo>
                  <a:lnTo>
                    <a:pt x="6738" y="753670"/>
                  </a:lnTo>
                  <a:lnTo>
                    <a:pt x="15002" y="795907"/>
                  </a:lnTo>
                  <a:lnTo>
                    <a:pt x="26389" y="837211"/>
                  </a:lnTo>
                  <a:lnTo>
                    <a:pt x="40794" y="877494"/>
                  </a:lnTo>
                  <a:lnTo>
                    <a:pt x="58111" y="916669"/>
                  </a:lnTo>
                  <a:lnTo>
                    <a:pt x="78234" y="954647"/>
                  </a:lnTo>
                  <a:lnTo>
                    <a:pt x="101058" y="991341"/>
                  </a:lnTo>
                  <a:lnTo>
                    <a:pt x="126477" y="1026662"/>
                  </a:lnTo>
                  <a:lnTo>
                    <a:pt x="154387" y="1060524"/>
                  </a:lnTo>
                  <a:lnTo>
                    <a:pt x="184681" y="1092837"/>
                  </a:lnTo>
                  <a:lnTo>
                    <a:pt x="217254" y="1123515"/>
                  </a:lnTo>
                  <a:lnTo>
                    <a:pt x="252001" y="1152469"/>
                  </a:lnTo>
                  <a:lnTo>
                    <a:pt x="288815" y="1179612"/>
                  </a:lnTo>
                  <a:lnTo>
                    <a:pt x="327592" y="1204856"/>
                  </a:lnTo>
                  <a:lnTo>
                    <a:pt x="368227" y="1228112"/>
                  </a:lnTo>
                  <a:lnTo>
                    <a:pt x="410613" y="1249293"/>
                  </a:lnTo>
                  <a:lnTo>
                    <a:pt x="454645" y="1268312"/>
                  </a:lnTo>
                  <a:lnTo>
                    <a:pt x="500217" y="1285079"/>
                  </a:lnTo>
                  <a:lnTo>
                    <a:pt x="547225" y="1299508"/>
                  </a:lnTo>
                  <a:lnTo>
                    <a:pt x="595563" y="1311511"/>
                  </a:lnTo>
                  <a:lnTo>
                    <a:pt x="645124" y="1320999"/>
                  </a:lnTo>
                  <a:lnTo>
                    <a:pt x="695805" y="1327885"/>
                  </a:lnTo>
                  <a:lnTo>
                    <a:pt x="747498" y="1332081"/>
                  </a:lnTo>
                  <a:lnTo>
                    <a:pt x="800100" y="1333500"/>
                  </a:lnTo>
                  <a:lnTo>
                    <a:pt x="852701" y="1332081"/>
                  </a:lnTo>
                  <a:lnTo>
                    <a:pt x="904394" y="1327885"/>
                  </a:lnTo>
                  <a:lnTo>
                    <a:pt x="955075" y="1320999"/>
                  </a:lnTo>
                  <a:lnTo>
                    <a:pt x="1004636" y="1311511"/>
                  </a:lnTo>
                  <a:lnTo>
                    <a:pt x="1052974" y="1299508"/>
                  </a:lnTo>
                  <a:lnTo>
                    <a:pt x="1099982" y="1285079"/>
                  </a:lnTo>
                  <a:lnTo>
                    <a:pt x="1145554" y="1268312"/>
                  </a:lnTo>
                  <a:lnTo>
                    <a:pt x="1189586" y="1249293"/>
                  </a:lnTo>
                  <a:lnTo>
                    <a:pt x="1231972" y="1228112"/>
                  </a:lnTo>
                  <a:lnTo>
                    <a:pt x="1272607" y="1204856"/>
                  </a:lnTo>
                  <a:lnTo>
                    <a:pt x="1311384" y="1179612"/>
                  </a:lnTo>
                  <a:lnTo>
                    <a:pt x="1348198" y="1152469"/>
                  </a:lnTo>
                  <a:lnTo>
                    <a:pt x="1382945" y="1123515"/>
                  </a:lnTo>
                  <a:lnTo>
                    <a:pt x="1415518" y="1092837"/>
                  </a:lnTo>
                  <a:lnTo>
                    <a:pt x="1445812" y="1060524"/>
                  </a:lnTo>
                  <a:lnTo>
                    <a:pt x="1473722" y="1026662"/>
                  </a:lnTo>
                  <a:lnTo>
                    <a:pt x="1499141" y="991341"/>
                  </a:lnTo>
                  <a:lnTo>
                    <a:pt x="1521965" y="954647"/>
                  </a:lnTo>
                  <a:lnTo>
                    <a:pt x="1542088" y="916669"/>
                  </a:lnTo>
                  <a:lnTo>
                    <a:pt x="1559405" y="877494"/>
                  </a:lnTo>
                  <a:lnTo>
                    <a:pt x="1573810" y="837211"/>
                  </a:lnTo>
                  <a:lnTo>
                    <a:pt x="1585197" y="795907"/>
                  </a:lnTo>
                  <a:lnTo>
                    <a:pt x="1593461" y="753670"/>
                  </a:lnTo>
                  <a:lnTo>
                    <a:pt x="1598497" y="710589"/>
                  </a:lnTo>
                  <a:lnTo>
                    <a:pt x="1600200" y="666750"/>
                  </a:lnTo>
                  <a:lnTo>
                    <a:pt x="1598497" y="622917"/>
                  </a:lnTo>
                  <a:lnTo>
                    <a:pt x="1593461" y="579841"/>
                  </a:lnTo>
                  <a:lnTo>
                    <a:pt x="1585197" y="537609"/>
                  </a:lnTo>
                  <a:lnTo>
                    <a:pt x="1573810" y="496309"/>
                  </a:lnTo>
                  <a:lnTo>
                    <a:pt x="1559405" y="456029"/>
                  </a:lnTo>
                  <a:lnTo>
                    <a:pt x="1542088" y="416857"/>
                  </a:lnTo>
                  <a:lnTo>
                    <a:pt x="1521965" y="378880"/>
                  </a:lnTo>
                  <a:lnTo>
                    <a:pt x="1499141" y="342187"/>
                  </a:lnTo>
                  <a:lnTo>
                    <a:pt x="1473722" y="306865"/>
                  </a:lnTo>
                  <a:lnTo>
                    <a:pt x="1445812" y="273003"/>
                  </a:lnTo>
                  <a:lnTo>
                    <a:pt x="1415518" y="240688"/>
                  </a:lnTo>
                  <a:lnTo>
                    <a:pt x="1382945" y="210009"/>
                  </a:lnTo>
                  <a:lnTo>
                    <a:pt x="1348198" y="181052"/>
                  </a:lnTo>
                  <a:lnTo>
                    <a:pt x="1311384" y="153908"/>
                  </a:lnTo>
                  <a:lnTo>
                    <a:pt x="1272607" y="128662"/>
                  </a:lnTo>
                  <a:lnTo>
                    <a:pt x="1231972" y="105403"/>
                  </a:lnTo>
                  <a:lnTo>
                    <a:pt x="1189586" y="84219"/>
                  </a:lnTo>
                  <a:lnTo>
                    <a:pt x="1145554" y="65198"/>
                  </a:lnTo>
                  <a:lnTo>
                    <a:pt x="1099982" y="48428"/>
                  </a:lnTo>
                  <a:lnTo>
                    <a:pt x="1052974" y="33997"/>
                  </a:lnTo>
                  <a:lnTo>
                    <a:pt x="1004636" y="21992"/>
                  </a:lnTo>
                  <a:lnTo>
                    <a:pt x="955075" y="12502"/>
                  </a:lnTo>
                  <a:lnTo>
                    <a:pt x="904394" y="5615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B13A7D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638799" y="412749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2" y="622917"/>
                  </a:lnTo>
                  <a:lnTo>
                    <a:pt x="6738" y="579841"/>
                  </a:lnTo>
                  <a:lnTo>
                    <a:pt x="15002" y="537609"/>
                  </a:lnTo>
                  <a:lnTo>
                    <a:pt x="26389" y="496309"/>
                  </a:lnTo>
                  <a:lnTo>
                    <a:pt x="40794" y="456029"/>
                  </a:lnTo>
                  <a:lnTo>
                    <a:pt x="58111" y="416857"/>
                  </a:lnTo>
                  <a:lnTo>
                    <a:pt x="78234" y="378880"/>
                  </a:lnTo>
                  <a:lnTo>
                    <a:pt x="101058" y="342187"/>
                  </a:lnTo>
                  <a:lnTo>
                    <a:pt x="126477" y="306865"/>
                  </a:lnTo>
                  <a:lnTo>
                    <a:pt x="154387" y="273003"/>
                  </a:lnTo>
                  <a:lnTo>
                    <a:pt x="184681" y="240688"/>
                  </a:lnTo>
                  <a:lnTo>
                    <a:pt x="217254" y="210009"/>
                  </a:lnTo>
                  <a:lnTo>
                    <a:pt x="252001" y="181052"/>
                  </a:lnTo>
                  <a:lnTo>
                    <a:pt x="288815" y="153908"/>
                  </a:lnTo>
                  <a:lnTo>
                    <a:pt x="327592" y="128662"/>
                  </a:lnTo>
                  <a:lnTo>
                    <a:pt x="368227" y="105403"/>
                  </a:lnTo>
                  <a:lnTo>
                    <a:pt x="410613" y="84219"/>
                  </a:lnTo>
                  <a:lnTo>
                    <a:pt x="454645" y="65198"/>
                  </a:lnTo>
                  <a:lnTo>
                    <a:pt x="500217" y="48428"/>
                  </a:lnTo>
                  <a:lnTo>
                    <a:pt x="547225" y="33997"/>
                  </a:lnTo>
                  <a:lnTo>
                    <a:pt x="595563" y="21992"/>
                  </a:lnTo>
                  <a:lnTo>
                    <a:pt x="645124" y="12502"/>
                  </a:lnTo>
                  <a:lnTo>
                    <a:pt x="695805" y="5615"/>
                  </a:lnTo>
                  <a:lnTo>
                    <a:pt x="747498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5"/>
                  </a:lnTo>
                  <a:lnTo>
                    <a:pt x="955075" y="12502"/>
                  </a:lnTo>
                  <a:lnTo>
                    <a:pt x="1004636" y="21992"/>
                  </a:lnTo>
                  <a:lnTo>
                    <a:pt x="1052974" y="33997"/>
                  </a:lnTo>
                  <a:lnTo>
                    <a:pt x="1099982" y="48428"/>
                  </a:lnTo>
                  <a:lnTo>
                    <a:pt x="1145554" y="65198"/>
                  </a:lnTo>
                  <a:lnTo>
                    <a:pt x="1189586" y="84219"/>
                  </a:lnTo>
                  <a:lnTo>
                    <a:pt x="1231972" y="105403"/>
                  </a:lnTo>
                  <a:lnTo>
                    <a:pt x="1272607" y="128662"/>
                  </a:lnTo>
                  <a:lnTo>
                    <a:pt x="1311384" y="153908"/>
                  </a:lnTo>
                  <a:lnTo>
                    <a:pt x="1348198" y="181052"/>
                  </a:lnTo>
                  <a:lnTo>
                    <a:pt x="1382945" y="210009"/>
                  </a:lnTo>
                  <a:lnTo>
                    <a:pt x="1415518" y="240688"/>
                  </a:lnTo>
                  <a:lnTo>
                    <a:pt x="1445812" y="273003"/>
                  </a:lnTo>
                  <a:lnTo>
                    <a:pt x="1473722" y="306865"/>
                  </a:lnTo>
                  <a:lnTo>
                    <a:pt x="1499141" y="342187"/>
                  </a:lnTo>
                  <a:lnTo>
                    <a:pt x="1521965" y="378880"/>
                  </a:lnTo>
                  <a:lnTo>
                    <a:pt x="1542088" y="416857"/>
                  </a:lnTo>
                  <a:lnTo>
                    <a:pt x="1559405" y="456029"/>
                  </a:lnTo>
                  <a:lnTo>
                    <a:pt x="1573810" y="496309"/>
                  </a:lnTo>
                  <a:lnTo>
                    <a:pt x="1585197" y="537609"/>
                  </a:lnTo>
                  <a:lnTo>
                    <a:pt x="1593461" y="579841"/>
                  </a:lnTo>
                  <a:lnTo>
                    <a:pt x="1598497" y="622917"/>
                  </a:lnTo>
                  <a:lnTo>
                    <a:pt x="1600200" y="666750"/>
                  </a:lnTo>
                  <a:lnTo>
                    <a:pt x="1598497" y="710589"/>
                  </a:lnTo>
                  <a:lnTo>
                    <a:pt x="1593461" y="753670"/>
                  </a:lnTo>
                  <a:lnTo>
                    <a:pt x="1585197" y="795907"/>
                  </a:lnTo>
                  <a:lnTo>
                    <a:pt x="1573810" y="837211"/>
                  </a:lnTo>
                  <a:lnTo>
                    <a:pt x="1559405" y="877494"/>
                  </a:lnTo>
                  <a:lnTo>
                    <a:pt x="1542088" y="916669"/>
                  </a:lnTo>
                  <a:lnTo>
                    <a:pt x="1521965" y="954647"/>
                  </a:lnTo>
                  <a:lnTo>
                    <a:pt x="1499141" y="991341"/>
                  </a:lnTo>
                  <a:lnTo>
                    <a:pt x="1473722" y="1026662"/>
                  </a:lnTo>
                  <a:lnTo>
                    <a:pt x="1445812" y="1060524"/>
                  </a:lnTo>
                  <a:lnTo>
                    <a:pt x="1415518" y="1092837"/>
                  </a:lnTo>
                  <a:lnTo>
                    <a:pt x="1382945" y="1123515"/>
                  </a:lnTo>
                  <a:lnTo>
                    <a:pt x="1348198" y="1152469"/>
                  </a:lnTo>
                  <a:lnTo>
                    <a:pt x="1311384" y="1179612"/>
                  </a:lnTo>
                  <a:lnTo>
                    <a:pt x="1272607" y="1204856"/>
                  </a:lnTo>
                  <a:lnTo>
                    <a:pt x="1231972" y="1228112"/>
                  </a:lnTo>
                  <a:lnTo>
                    <a:pt x="1189586" y="1249293"/>
                  </a:lnTo>
                  <a:lnTo>
                    <a:pt x="1145554" y="1268312"/>
                  </a:lnTo>
                  <a:lnTo>
                    <a:pt x="1099982" y="1285079"/>
                  </a:lnTo>
                  <a:lnTo>
                    <a:pt x="1052974" y="1299508"/>
                  </a:lnTo>
                  <a:lnTo>
                    <a:pt x="1004636" y="1311511"/>
                  </a:lnTo>
                  <a:lnTo>
                    <a:pt x="955075" y="1320999"/>
                  </a:lnTo>
                  <a:lnTo>
                    <a:pt x="904394" y="1327885"/>
                  </a:lnTo>
                  <a:lnTo>
                    <a:pt x="852701" y="1332081"/>
                  </a:lnTo>
                  <a:lnTo>
                    <a:pt x="800100" y="1333500"/>
                  </a:lnTo>
                  <a:lnTo>
                    <a:pt x="747498" y="1332081"/>
                  </a:lnTo>
                  <a:lnTo>
                    <a:pt x="695805" y="1327885"/>
                  </a:lnTo>
                  <a:lnTo>
                    <a:pt x="645124" y="1320999"/>
                  </a:lnTo>
                  <a:lnTo>
                    <a:pt x="595563" y="1311511"/>
                  </a:lnTo>
                  <a:lnTo>
                    <a:pt x="547225" y="1299508"/>
                  </a:lnTo>
                  <a:lnTo>
                    <a:pt x="500217" y="1285079"/>
                  </a:lnTo>
                  <a:lnTo>
                    <a:pt x="454645" y="1268312"/>
                  </a:lnTo>
                  <a:lnTo>
                    <a:pt x="410613" y="1249293"/>
                  </a:lnTo>
                  <a:lnTo>
                    <a:pt x="368227" y="1228112"/>
                  </a:lnTo>
                  <a:lnTo>
                    <a:pt x="327592" y="1204856"/>
                  </a:lnTo>
                  <a:lnTo>
                    <a:pt x="288815" y="1179612"/>
                  </a:lnTo>
                  <a:lnTo>
                    <a:pt x="252001" y="1152469"/>
                  </a:lnTo>
                  <a:lnTo>
                    <a:pt x="217254" y="1123515"/>
                  </a:lnTo>
                  <a:lnTo>
                    <a:pt x="184681" y="1092837"/>
                  </a:lnTo>
                  <a:lnTo>
                    <a:pt x="154387" y="1060524"/>
                  </a:lnTo>
                  <a:lnTo>
                    <a:pt x="126477" y="1026662"/>
                  </a:lnTo>
                  <a:lnTo>
                    <a:pt x="101058" y="991341"/>
                  </a:lnTo>
                  <a:lnTo>
                    <a:pt x="78234" y="954647"/>
                  </a:lnTo>
                  <a:lnTo>
                    <a:pt x="58111" y="916669"/>
                  </a:lnTo>
                  <a:lnTo>
                    <a:pt x="40794" y="877494"/>
                  </a:lnTo>
                  <a:lnTo>
                    <a:pt x="26389" y="837211"/>
                  </a:lnTo>
                  <a:lnTo>
                    <a:pt x="15002" y="795907"/>
                  </a:lnTo>
                  <a:lnTo>
                    <a:pt x="6738" y="753670"/>
                  </a:lnTo>
                  <a:lnTo>
                    <a:pt x="1702" y="710589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EBC5DB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837021" y="5594787"/>
            <a:ext cx="1106898" cy="420884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15240">
              <a:spcBef>
                <a:spcPts val="114"/>
              </a:spcBef>
            </a:pPr>
            <a:r>
              <a:rPr sz="2640" spc="-12" dirty="0">
                <a:solidFill>
                  <a:srgbClr val="FFFFFF"/>
                </a:solidFill>
                <a:latin typeface="Trebuchet MS"/>
                <a:cs typeface="Trebuchet MS"/>
              </a:rPr>
              <a:t>Gallery</a:t>
            </a:r>
            <a:endParaRPr sz="264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569815" y="4991099"/>
            <a:ext cx="1919740" cy="1600200"/>
            <a:chOff x="7467599" y="4159249"/>
            <a:chExt cx="1600200" cy="1333500"/>
          </a:xfrm>
        </p:grpSpPr>
        <p:sp>
          <p:nvSpPr>
            <p:cNvPr id="27" name="object 27"/>
            <p:cNvSpPr/>
            <p:nvPr/>
          </p:nvSpPr>
          <p:spPr>
            <a:xfrm>
              <a:off x="7467599" y="415924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800100" y="0"/>
                  </a:moveTo>
                  <a:lnTo>
                    <a:pt x="747498" y="1418"/>
                  </a:lnTo>
                  <a:lnTo>
                    <a:pt x="695805" y="5614"/>
                  </a:lnTo>
                  <a:lnTo>
                    <a:pt x="645124" y="12500"/>
                  </a:lnTo>
                  <a:lnTo>
                    <a:pt x="595563" y="21988"/>
                  </a:lnTo>
                  <a:lnTo>
                    <a:pt x="547225" y="33991"/>
                  </a:lnTo>
                  <a:lnTo>
                    <a:pt x="500217" y="48420"/>
                  </a:lnTo>
                  <a:lnTo>
                    <a:pt x="454645" y="65187"/>
                  </a:lnTo>
                  <a:lnTo>
                    <a:pt x="410613" y="84206"/>
                  </a:lnTo>
                  <a:lnTo>
                    <a:pt x="368227" y="105387"/>
                  </a:lnTo>
                  <a:lnTo>
                    <a:pt x="327592" y="128643"/>
                  </a:lnTo>
                  <a:lnTo>
                    <a:pt x="288815" y="153887"/>
                  </a:lnTo>
                  <a:lnTo>
                    <a:pt x="252001" y="181030"/>
                  </a:lnTo>
                  <a:lnTo>
                    <a:pt x="217254" y="209984"/>
                  </a:lnTo>
                  <a:lnTo>
                    <a:pt x="184681" y="240662"/>
                  </a:lnTo>
                  <a:lnTo>
                    <a:pt x="154387" y="272975"/>
                  </a:lnTo>
                  <a:lnTo>
                    <a:pt x="126477" y="306837"/>
                  </a:lnTo>
                  <a:lnTo>
                    <a:pt x="101058" y="342158"/>
                  </a:lnTo>
                  <a:lnTo>
                    <a:pt x="78234" y="378852"/>
                  </a:lnTo>
                  <a:lnTo>
                    <a:pt x="58111" y="416830"/>
                  </a:lnTo>
                  <a:lnTo>
                    <a:pt x="40794" y="456005"/>
                  </a:lnTo>
                  <a:lnTo>
                    <a:pt x="26389" y="496288"/>
                  </a:lnTo>
                  <a:lnTo>
                    <a:pt x="15002" y="537592"/>
                  </a:lnTo>
                  <a:lnTo>
                    <a:pt x="6738" y="579829"/>
                  </a:lnTo>
                  <a:lnTo>
                    <a:pt x="1702" y="622910"/>
                  </a:lnTo>
                  <a:lnTo>
                    <a:pt x="0" y="666750"/>
                  </a:lnTo>
                  <a:lnTo>
                    <a:pt x="1702" y="710589"/>
                  </a:lnTo>
                  <a:lnTo>
                    <a:pt x="6738" y="753670"/>
                  </a:lnTo>
                  <a:lnTo>
                    <a:pt x="15002" y="795907"/>
                  </a:lnTo>
                  <a:lnTo>
                    <a:pt x="26389" y="837211"/>
                  </a:lnTo>
                  <a:lnTo>
                    <a:pt x="40794" y="877494"/>
                  </a:lnTo>
                  <a:lnTo>
                    <a:pt x="58111" y="916669"/>
                  </a:lnTo>
                  <a:lnTo>
                    <a:pt x="78234" y="954647"/>
                  </a:lnTo>
                  <a:lnTo>
                    <a:pt x="101058" y="991341"/>
                  </a:lnTo>
                  <a:lnTo>
                    <a:pt x="126477" y="1026662"/>
                  </a:lnTo>
                  <a:lnTo>
                    <a:pt x="154387" y="1060524"/>
                  </a:lnTo>
                  <a:lnTo>
                    <a:pt x="184681" y="1092837"/>
                  </a:lnTo>
                  <a:lnTo>
                    <a:pt x="217254" y="1123515"/>
                  </a:lnTo>
                  <a:lnTo>
                    <a:pt x="252001" y="1152469"/>
                  </a:lnTo>
                  <a:lnTo>
                    <a:pt x="288815" y="1179612"/>
                  </a:lnTo>
                  <a:lnTo>
                    <a:pt x="327592" y="1204856"/>
                  </a:lnTo>
                  <a:lnTo>
                    <a:pt x="368227" y="1228112"/>
                  </a:lnTo>
                  <a:lnTo>
                    <a:pt x="410613" y="1249293"/>
                  </a:lnTo>
                  <a:lnTo>
                    <a:pt x="454645" y="1268312"/>
                  </a:lnTo>
                  <a:lnTo>
                    <a:pt x="500217" y="1285079"/>
                  </a:lnTo>
                  <a:lnTo>
                    <a:pt x="547225" y="1299508"/>
                  </a:lnTo>
                  <a:lnTo>
                    <a:pt x="595563" y="1311511"/>
                  </a:lnTo>
                  <a:lnTo>
                    <a:pt x="645124" y="1320999"/>
                  </a:lnTo>
                  <a:lnTo>
                    <a:pt x="695805" y="1327885"/>
                  </a:lnTo>
                  <a:lnTo>
                    <a:pt x="747498" y="1332081"/>
                  </a:lnTo>
                  <a:lnTo>
                    <a:pt x="800100" y="1333500"/>
                  </a:lnTo>
                  <a:lnTo>
                    <a:pt x="852701" y="1332081"/>
                  </a:lnTo>
                  <a:lnTo>
                    <a:pt x="904394" y="1327885"/>
                  </a:lnTo>
                  <a:lnTo>
                    <a:pt x="955075" y="1320999"/>
                  </a:lnTo>
                  <a:lnTo>
                    <a:pt x="1004636" y="1311511"/>
                  </a:lnTo>
                  <a:lnTo>
                    <a:pt x="1052974" y="1299508"/>
                  </a:lnTo>
                  <a:lnTo>
                    <a:pt x="1099982" y="1285079"/>
                  </a:lnTo>
                  <a:lnTo>
                    <a:pt x="1145554" y="1268312"/>
                  </a:lnTo>
                  <a:lnTo>
                    <a:pt x="1189586" y="1249293"/>
                  </a:lnTo>
                  <a:lnTo>
                    <a:pt x="1231972" y="1228112"/>
                  </a:lnTo>
                  <a:lnTo>
                    <a:pt x="1272607" y="1204856"/>
                  </a:lnTo>
                  <a:lnTo>
                    <a:pt x="1311384" y="1179612"/>
                  </a:lnTo>
                  <a:lnTo>
                    <a:pt x="1348198" y="1152469"/>
                  </a:lnTo>
                  <a:lnTo>
                    <a:pt x="1382945" y="1123515"/>
                  </a:lnTo>
                  <a:lnTo>
                    <a:pt x="1415518" y="1092837"/>
                  </a:lnTo>
                  <a:lnTo>
                    <a:pt x="1445812" y="1060524"/>
                  </a:lnTo>
                  <a:lnTo>
                    <a:pt x="1473722" y="1026662"/>
                  </a:lnTo>
                  <a:lnTo>
                    <a:pt x="1499141" y="991341"/>
                  </a:lnTo>
                  <a:lnTo>
                    <a:pt x="1521965" y="954647"/>
                  </a:lnTo>
                  <a:lnTo>
                    <a:pt x="1542088" y="916669"/>
                  </a:lnTo>
                  <a:lnTo>
                    <a:pt x="1559405" y="877494"/>
                  </a:lnTo>
                  <a:lnTo>
                    <a:pt x="1573810" y="837211"/>
                  </a:lnTo>
                  <a:lnTo>
                    <a:pt x="1585197" y="795907"/>
                  </a:lnTo>
                  <a:lnTo>
                    <a:pt x="1593461" y="753670"/>
                  </a:lnTo>
                  <a:lnTo>
                    <a:pt x="1598497" y="710589"/>
                  </a:lnTo>
                  <a:lnTo>
                    <a:pt x="1600200" y="666750"/>
                  </a:lnTo>
                  <a:lnTo>
                    <a:pt x="1598497" y="622910"/>
                  </a:lnTo>
                  <a:lnTo>
                    <a:pt x="1593461" y="579829"/>
                  </a:lnTo>
                  <a:lnTo>
                    <a:pt x="1585197" y="537592"/>
                  </a:lnTo>
                  <a:lnTo>
                    <a:pt x="1573810" y="496288"/>
                  </a:lnTo>
                  <a:lnTo>
                    <a:pt x="1559405" y="456005"/>
                  </a:lnTo>
                  <a:lnTo>
                    <a:pt x="1542088" y="416830"/>
                  </a:lnTo>
                  <a:lnTo>
                    <a:pt x="1521965" y="378852"/>
                  </a:lnTo>
                  <a:lnTo>
                    <a:pt x="1499141" y="342158"/>
                  </a:lnTo>
                  <a:lnTo>
                    <a:pt x="1473722" y="306837"/>
                  </a:lnTo>
                  <a:lnTo>
                    <a:pt x="1445812" y="272975"/>
                  </a:lnTo>
                  <a:lnTo>
                    <a:pt x="1415518" y="240662"/>
                  </a:lnTo>
                  <a:lnTo>
                    <a:pt x="1382945" y="209984"/>
                  </a:lnTo>
                  <a:lnTo>
                    <a:pt x="1348198" y="181030"/>
                  </a:lnTo>
                  <a:lnTo>
                    <a:pt x="1311384" y="153887"/>
                  </a:lnTo>
                  <a:lnTo>
                    <a:pt x="1272607" y="128643"/>
                  </a:lnTo>
                  <a:lnTo>
                    <a:pt x="1231972" y="105387"/>
                  </a:lnTo>
                  <a:lnTo>
                    <a:pt x="1189586" y="84206"/>
                  </a:lnTo>
                  <a:lnTo>
                    <a:pt x="1145554" y="65187"/>
                  </a:lnTo>
                  <a:lnTo>
                    <a:pt x="1099982" y="48420"/>
                  </a:lnTo>
                  <a:lnTo>
                    <a:pt x="1052974" y="33991"/>
                  </a:lnTo>
                  <a:lnTo>
                    <a:pt x="1004636" y="21988"/>
                  </a:lnTo>
                  <a:lnTo>
                    <a:pt x="955075" y="12500"/>
                  </a:lnTo>
                  <a:lnTo>
                    <a:pt x="904394" y="5614"/>
                  </a:lnTo>
                  <a:lnTo>
                    <a:pt x="852701" y="1418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E26305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467599" y="4159249"/>
              <a:ext cx="1600200" cy="1333500"/>
            </a:xfrm>
            <a:custGeom>
              <a:avLst/>
              <a:gdLst/>
              <a:ahLst/>
              <a:cxnLst/>
              <a:rect l="l" t="t" r="r" b="b"/>
              <a:pathLst>
                <a:path w="1600200" h="1333500">
                  <a:moveTo>
                    <a:pt x="0" y="666750"/>
                  </a:moveTo>
                  <a:lnTo>
                    <a:pt x="1702" y="622910"/>
                  </a:lnTo>
                  <a:lnTo>
                    <a:pt x="6738" y="579829"/>
                  </a:lnTo>
                  <a:lnTo>
                    <a:pt x="15002" y="537592"/>
                  </a:lnTo>
                  <a:lnTo>
                    <a:pt x="26389" y="496288"/>
                  </a:lnTo>
                  <a:lnTo>
                    <a:pt x="40794" y="456005"/>
                  </a:lnTo>
                  <a:lnTo>
                    <a:pt x="58111" y="416830"/>
                  </a:lnTo>
                  <a:lnTo>
                    <a:pt x="78234" y="378852"/>
                  </a:lnTo>
                  <a:lnTo>
                    <a:pt x="101058" y="342158"/>
                  </a:lnTo>
                  <a:lnTo>
                    <a:pt x="126477" y="306837"/>
                  </a:lnTo>
                  <a:lnTo>
                    <a:pt x="154387" y="272975"/>
                  </a:lnTo>
                  <a:lnTo>
                    <a:pt x="184681" y="240662"/>
                  </a:lnTo>
                  <a:lnTo>
                    <a:pt x="217254" y="209984"/>
                  </a:lnTo>
                  <a:lnTo>
                    <a:pt x="252001" y="181030"/>
                  </a:lnTo>
                  <a:lnTo>
                    <a:pt x="288815" y="153887"/>
                  </a:lnTo>
                  <a:lnTo>
                    <a:pt x="327592" y="128643"/>
                  </a:lnTo>
                  <a:lnTo>
                    <a:pt x="368227" y="105387"/>
                  </a:lnTo>
                  <a:lnTo>
                    <a:pt x="410613" y="84206"/>
                  </a:lnTo>
                  <a:lnTo>
                    <a:pt x="454645" y="65187"/>
                  </a:lnTo>
                  <a:lnTo>
                    <a:pt x="500217" y="48420"/>
                  </a:lnTo>
                  <a:lnTo>
                    <a:pt x="547225" y="33991"/>
                  </a:lnTo>
                  <a:lnTo>
                    <a:pt x="595563" y="21988"/>
                  </a:lnTo>
                  <a:lnTo>
                    <a:pt x="645124" y="12500"/>
                  </a:lnTo>
                  <a:lnTo>
                    <a:pt x="695805" y="5614"/>
                  </a:lnTo>
                  <a:lnTo>
                    <a:pt x="747498" y="1418"/>
                  </a:lnTo>
                  <a:lnTo>
                    <a:pt x="800100" y="0"/>
                  </a:lnTo>
                  <a:lnTo>
                    <a:pt x="852701" y="1418"/>
                  </a:lnTo>
                  <a:lnTo>
                    <a:pt x="904394" y="5614"/>
                  </a:lnTo>
                  <a:lnTo>
                    <a:pt x="955075" y="12500"/>
                  </a:lnTo>
                  <a:lnTo>
                    <a:pt x="1004636" y="21988"/>
                  </a:lnTo>
                  <a:lnTo>
                    <a:pt x="1052974" y="33991"/>
                  </a:lnTo>
                  <a:lnTo>
                    <a:pt x="1099982" y="48420"/>
                  </a:lnTo>
                  <a:lnTo>
                    <a:pt x="1145554" y="65187"/>
                  </a:lnTo>
                  <a:lnTo>
                    <a:pt x="1189586" y="84206"/>
                  </a:lnTo>
                  <a:lnTo>
                    <a:pt x="1231972" y="105387"/>
                  </a:lnTo>
                  <a:lnTo>
                    <a:pt x="1272607" y="128643"/>
                  </a:lnTo>
                  <a:lnTo>
                    <a:pt x="1311384" y="153887"/>
                  </a:lnTo>
                  <a:lnTo>
                    <a:pt x="1348198" y="181030"/>
                  </a:lnTo>
                  <a:lnTo>
                    <a:pt x="1382945" y="209984"/>
                  </a:lnTo>
                  <a:lnTo>
                    <a:pt x="1415518" y="240662"/>
                  </a:lnTo>
                  <a:lnTo>
                    <a:pt x="1445812" y="272975"/>
                  </a:lnTo>
                  <a:lnTo>
                    <a:pt x="1473722" y="306837"/>
                  </a:lnTo>
                  <a:lnTo>
                    <a:pt x="1499141" y="342158"/>
                  </a:lnTo>
                  <a:lnTo>
                    <a:pt x="1521965" y="378852"/>
                  </a:lnTo>
                  <a:lnTo>
                    <a:pt x="1542088" y="416830"/>
                  </a:lnTo>
                  <a:lnTo>
                    <a:pt x="1559405" y="456005"/>
                  </a:lnTo>
                  <a:lnTo>
                    <a:pt x="1573810" y="496288"/>
                  </a:lnTo>
                  <a:lnTo>
                    <a:pt x="1585197" y="537592"/>
                  </a:lnTo>
                  <a:lnTo>
                    <a:pt x="1593461" y="579829"/>
                  </a:lnTo>
                  <a:lnTo>
                    <a:pt x="1598497" y="622910"/>
                  </a:lnTo>
                  <a:lnTo>
                    <a:pt x="1600200" y="666750"/>
                  </a:lnTo>
                  <a:lnTo>
                    <a:pt x="1598497" y="710589"/>
                  </a:lnTo>
                  <a:lnTo>
                    <a:pt x="1593461" y="753670"/>
                  </a:lnTo>
                  <a:lnTo>
                    <a:pt x="1585197" y="795907"/>
                  </a:lnTo>
                  <a:lnTo>
                    <a:pt x="1573810" y="837211"/>
                  </a:lnTo>
                  <a:lnTo>
                    <a:pt x="1559405" y="877494"/>
                  </a:lnTo>
                  <a:lnTo>
                    <a:pt x="1542088" y="916669"/>
                  </a:lnTo>
                  <a:lnTo>
                    <a:pt x="1521965" y="954647"/>
                  </a:lnTo>
                  <a:lnTo>
                    <a:pt x="1499141" y="991341"/>
                  </a:lnTo>
                  <a:lnTo>
                    <a:pt x="1473722" y="1026662"/>
                  </a:lnTo>
                  <a:lnTo>
                    <a:pt x="1445812" y="1060524"/>
                  </a:lnTo>
                  <a:lnTo>
                    <a:pt x="1415518" y="1092837"/>
                  </a:lnTo>
                  <a:lnTo>
                    <a:pt x="1382945" y="1123515"/>
                  </a:lnTo>
                  <a:lnTo>
                    <a:pt x="1348198" y="1152469"/>
                  </a:lnTo>
                  <a:lnTo>
                    <a:pt x="1311384" y="1179612"/>
                  </a:lnTo>
                  <a:lnTo>
                    <a:pt x="1272607" y="1204856"/>
                  </a:lnTo>
                  <a:lnTo>
                    <a:pt x="1231972" y="1228112"/>
                  </a:lnTo>
                  <a:lnTo>
                    <a:pt x="1189586" y="1249293"/>
                  </a:lnTo>
                  <a:lnTo>
                    <a:pt x="1145554" y="1268312"/>
                  </a:lnTo>
                  <a:lnTo>
                    <a:pt x="1099982" y="1285079"/>
                  </a:lnTo>
                  <a:lnTo>
                    <a:pt x="1052974" y="1299508"/>
                  </a:lnTo>
                  <a:lnTo>
                    <a:pt x="1004636" y="1311511"/>
                  </a:lnTo>
                  <a:lnTo>
                    <a:pt x="955075" y="1320999"/>
                  </a:lnTo>
                  <a:lnTo>
                    <a:pt x="904394" y="1327885"/>
                  </a:lnTo>
                  <a:lnTo>
                    <a:pt x="852701" y="1332081"/>
                  </a:lnTo>
                  <a:lnTo>
                    <a:pt x="800100" y="1333500"/>
                  </a:lnTo>
                  <a:lnTo>
                    <a:pt x="747498" y="1332081"/>
                  </a:lnTo>
                  <a:lnTo>
                    <a:pt x="695805" y="1327885"/>
                  </a:lnTo>
                  <a:lnTo>
                    <a:pt x="645124" y="1320999"/>
                  </a:lnTo>
                  <a:lnTo>
                    <a:pt x="595563" y="1311511"/>
                  </a:lnTo>
                  <a:lnTo>
                    <a:pt x="547225" y="1299508"/>
                  </a:lnTo>
                  <a:lnTo>
                    <a:pt x="500217" y="1285079"/>
                  </a:lnTo>
                  <a:lnTo>
                    <a:pt x="454645" y="1268312"/>
                  </a:lnTo>
                  <a:lnTo>
                    <a:pt x="410613" y="1249293"/>
                  </a:lnTo>
                  <a:lnTo>
                    <a:pt x="368227" y="1228112"/>
                  </a:lnTo>
                  <a:lnTo>
                    <a:pt x="327592" y="1204856"/>
                  </a:lnTo>
                  <a:lnTo>
                    <a:pt x="288815" y="1179612"/>
                  </a:lnTo>
                  <a:lnTo>
                    <a:pt x="252001" y="1152469"/>
                  </a:lnTo>
                  <a:lnTo>
                    <a:pt x="217254" y="1123515"/>
                  </a:lnTo>
                  <a:lnTo>
                    <a:pt x="184681" y="1092837"/>
                  </a:lnTo>
                  <a:lnTo>
                    <a:pt x="154387" y="1060524"/>
                  </a:lnTo>
                  <a:lnTo>
                    <a:pt x="126477" y="1026662"/>
                  </a:lnTo>
                  <a:lnTo>
                    <a:pt x="101058" y="991341"/>
                  </a:lnTo>
                  <a:lnTo>
                    <a:pt x="78234" y="954647"/>
                  </a:lnTo>
                  <a:lnTo>
                    <a:pt x="58111" y="916669"/>
                  </a:lnTo>
                  <a:lnTo>
                    <a:pt x="40794" y="877494"/>
                  </a:lnTo>
                  <a:lnTo>
                    <a:pt x="26389" y="837211"/>
                  </a:lnTo>
                  <a:lnTo>
                    <a:pt x="15002" y="795907"/>
                  </a:lnTo>
                  <a:lnTo>
                    <a:pt x="6738" y="753670"/>
                  </a:lnTo>
                  <a:lnTo>
                    <a:pt x="1702" y="710589"/>
                  </a:lnTo>
                  <a:lnTo>
                    <a:pt x="0" y="666750"/>
                  </a:lnTo>
                  <a:close/>
                </a:path>
              </a:pathLst>
            </a:custGeom>
            <a:ln w="39999">
              <a:solidFill>
                <a:srgbClr val="FCD1B0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848634" y="5594787"/>
            <a:ext cx="1198314" cy="420884"/>
          </a:xfrm>
          <a:prstGeom prst="rect">
            <a:avLst/>
          </a:prstGeom>
        </p:spPr>
        <p:txBody>
          <a:bodyPr vert="horz" wrap="square" lIns="0" tIns="14478" rIns="0" bIns="0" rtlCol="0">
            <a:spAutoFit/>
          </a:bodyPr>
          <a:lstStyle/>
          <a:p>
            <a:pPr marL="15240">
              <a:spcBef>
                <a:spcPts val="114"/>
              </a:spcBef>
            </a:pPr>
            <a:r>
              <a:rPr sz="2640" spc="-12" dirty="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endParaRPr sz="2640">
              <a:latin typeface="Trebuchet MS"/>
              <a:cs typeface="Trebuchet MS"/>
            </a:endParaRPr>
          </a:p>
        </p:txBody>
      </p:sp>
      <p:grpSp>
        <p:nvGrpSpPr>
          <p:cNvPr id="29" name="object 32"/>
          <p:cNvGrpSpPr/>
          <p:nvPr/>
        </p:nvGrpSpPr>
        <p:grpSpPr>
          <a:xfrm>
            <a:off x="1369782" y="4385463"/>
            <a:ext cx="9361018" cy="662178"/>
            <a:chOff x="632459" y="3654552"/>
            <a:chExt cx="7802880" cy="551815"/>
          </a:xfrm>
        </p:grpSpPr>
        <p:sp>
          <p:nvSpPr>
            <p:cNvPr id="33" name="object 33"/>
            <p:cNvSpPr/>
            <p:nvPr/>
          </p:nvSpPr>
          <p:spPr>
            <a:xfrm>
              <a:off x="632459" y="3825240"/>
              <a:ext cx="7802880" cy="1478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85799" y="3873500"/>
              <a:ext cx="7696200" cy="1270"/>
            </a:xfrm>
            <a:custGeom>
              <a:avLst/>
              <a:gdLst/>
              <a:ahLst/>
              <a:cxnLst/>
              <a:rect l="l" t="t" r="r" b="b"/>
              <a:pathLst>
                <a:path w="7696200" h="1270">
                  <a:moveTo>
                    <a:pt x="0" y="0"/>
                  </a:moveTo>
                  <a:lnTo>
                    <a:pt x="7696200" y="1269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5" name="object 35"/>
            <p:cNvSpPr/>
            <p:nvPr/>
          </p:nvSpPr>
          <p:spPr>
            <a:xfrm>
              <a:off x="839723" y="3654552"/>
              <a:ext cx="147828" cy="5516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6" name="object 36"/>
            <p:cNvSpPr/>
            <p:nvPr/>
          </p:nvSpPr>
          <p:spPr>
            <a:xfrm>
              <a:off x="913599" y="3682365"/>
              <a:ext cx="1270" cy="445134"/>
            </a:xfrm>
            <a:custGeom>
              <a:avLst/>
              <a:gdLst/>
              <a:ahLst/>
              <a:cxnLst/>
              <a:rect l="l" t="t" r="r" b="b"/>
              <a:pathLst>
                <a:path w="1269" h="445135">
                  <a:moveTo>
                    <a:pt x="0" y="445135"/>
                  </a:moveTo>
                  <a:lnTo>
                    <a:pt x="800" y="0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670048" y="3654552"/>
              <a:ext cx="147827" cy="5516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743199" y="3683000"/>
              <a:ext cx="1270" cy="445134"/>
            </a:xfrm>
            <a:custGeom>
              <a:avLst/>
              <a:gdLst/>
              <a:ahLst/>
              <a:cxnLst/>
              <a:rect l="l" t="t" r="r" b="b"/>
              <a:pathLst>
                <a:path w="1269" h="445135">
                  <a:moveTo>
                    <a:pt x="0" y="445134"/>
                  </a:moveTo>
                  <a:lnTo>
                    <a:pt x="762" y="0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532375" y="3654552"/>
              <a:ext cx="146303" cy="5516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605274" y="3683000"/>
              <a:ext cx="1270" cy="445134"/>
            </a:xfrm>
            <a:custGeom>
              <a:avLst/>
              <a:gdLst/>
              <a:ahLst/>
              <a:cxnLst/>
              <a:rect l="l" t="t" r="r" b="b"/>
              <a:pathLst>
                <a:path w="1270" h="445135">
                  <a:moveTo>
                    <a:pt x="0" y="445134"/>
                  </a:moveTo>
                  <a:lnTo>
                    <a:pt x="762" y="0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327648" y="3654552"/>
              <a:ext cx="147827" cy="55168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400800" y="3683000"/>
              <a:ext cx="1270" cy="445134"/>
            </a:xfrm>
            <a:custGeom>
              <a:avLst/>
              <a:gdLst/>
              <a:ahLst/>
              <a:cxnLst/>
              <a:rect l="l" t="t" r="r" b="b"/>
              <a:pathLst>
                <a:path w="1270" h="445135">
                  <a:moveTo>
                    <a:pt x="0" y="445134"/>
                  </a:moveTo>
                  <a:lnTo>
                    <a:pt x="762" y="0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3" name="object 43"/>
            <p:cNvSpPr/>
            <p:nvPr/>
          </p:nvSpPr>
          <p:spPr>
            <a:xfrm>
              <a:off x="8193024" y="3654552"/>
              <a:ext cx="147827" cy="55168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44" name="object 44"/>
            <p:cNvSpPr/>
            <p:nvPr/>
          </p:nvSpPr>
          <p:spPr>
            <a:xfrm>
              <a:off x="8266938" y="3683000"/>
              <a:ext cx="1270" cy="445134"/>
            </a:xfrm>
            <a:custGeom>
              <a:avLst/>
              <a:gdLst/>
              <a:ahLst/>
              <a:cxnLst/>
              <a:rect l="l" t="t" r="r" b="b"/>
              <a:pathLst>
                <a:path w="1270" h="445135">
                  <a:moveTo>
                    <a:pt x="0" y="445134"/>
                  </a:moveTo>
                  <a:lnTo>
                    <a:pt x="761" y="0"/>
                  </a:lnTo>
                </a:path>
              </a:pathLst>
            </a:custGeom>
            <a:ln w="39999">
              <a:solidFill>
                <a:srgbClr val="DE6C36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6035" y="1852934"/>
            <a:ext cx="10701368" cy="1212063"/>
          </a:xfrm>
          <a:prstGeom prst="rect">
            <a:avLst/>
          </a:prstGeom>
        </p:spPr>
        <p:txBody>
          <a:bodyPr vert="horz" wrap="square" lIns="0" tIns="15240" rIns="0" bIns="0" rtlCol="0" anchor="b" anchorCtr="0">
            <a:spAutoFit/>
          </a:bodyPr>
          <a:lstStyle/>
          <a:p>
            <a:pPr marL="15240" marR="6096" algn="just">
              <a:spcBef>
                <a:spcPts val="120"/>
              </a:spcBef>
            </a:pPr>
            <a:r>
              <a:rPr sz="2880" dirty="0"/>
              <a:t>A fluid </a:t>
            </a:r>
            <a:r>
              <a:rPr sz="2880" spc="-12" dirty="0"/>
              <a:t>grid </a:t>
            </a:r>
            <a:r>
              <a:rPr sz="2880" dirty="0"/>
              <a:t>is a </a:t>
            </a:r>
            <a:r>
              <a:rPr sz="2880" spc="-12" dirty="0"/>
              <a:t>way </a:t>
            </a:r>
            <a:r>
              <a:rPr sz="2880" spc="-6" dirty="0"/>
              <a:t>of </a:t>
            </a:r>
            <a:r>
              <a:rPr sz="2880" b="1" spc="-12" dirty="0"/>
              <a:t>defining a layout </a:t>
            </a:r>
            <a:r>
              <a:rPr sz="2880" spc="-12" dirty="0"/>
              <a:t>in terms</a:t>
            </a:r>
            <a:r>
              <a:rPr lang="en-US" sz="2880" spc="-12" dirty="0"/>
              <a:t> </a:t>
            </a:r>
            <a:r>
              <a:rPr sz="2880" spc="-12" dirty="0"/>
              <a:t>of proportions. </a:t>
            </a:r>
            <a:br>
              <a:rPr lang="en-US" sz="2880" spc="-12" dirty="0"/>
            </a:br>
            <a:r>
              <a:rPr sz="2880" spc="-12" dirty="0"/>
              <a:t>Thus, when the dimensions of a  screen are </a:t>
            </a:r>
            <a:r>
              <a:rPr sz="2880" dirty="0"/>
              <a:t>shrunk, the </a:t>
            </a:r>
            <a:r>
              <a:rPr sz="2880" spc="-6" dirty="0"/>
              <a:t>layout </a:t>
            </a:r>
            <a:r>
              <a:rPr sz="2880" dirty="0"/>
              <a:t>with all elements  will </a:t>
            </a:r>
            <a:r>
              <a:rPr sz="2880" spc="-6" dirty="0"/>
              <a:t>reduce </a:t>
            </a:r>
            <a:r>
              <a:rPr sz="2880" dirty="0"/>
              <a:t>in</a:t>
            </a:r>
            <a:r>
              <a:rPr sz="2880" spc="-42" dirty="0"/>
              <a:t> </a:t>
            </a:r>
            <a:r>
              <a:rPr sz="2880" spc="-6" dirty="0"/>
              <a:t>proportion.</a:t>
            </a:r>
            <a:endParaRPr sz="2880" dirty="0"/>
          </a:p>
        </p:txBody>
      </p:sp>
      <p:sp>
        <p:nvSpPr>
          <p:cNvPr id="3" name="object 3"/>
          <p:cNvSpPr/>
          <p:nvPr/>
        </p:nvSpPr>
        <p:spPr>
          <a:xfrm>
            <a:off x="3444934" y="3377946"/>
            <a:ext cx="6141033" cy="3480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160"/>
          </a:p>
        </p:txBody>
      </p:sp>
      <p:grpSp>
        <p:nvGrpSpPr>
          <p:cNvPr id="4" name="object 4"/>
          <p:cNvGrpSpPr/>
          <p:nvPr/>
        </p:nvGrpSpPr>
        <p:grpSpPr>
          <a:xfrm>
            <a:off x="838151" y="503434"/>
            <a:ext cx="10138055" cy="1615440"/>
            <a:chOff x="592836" y="27432"/>
            <a:chExt cx="8450580" cy="1346200"/>
          </a:xfrm>
        </p:grpSpPr>
        <p:sp>
          <p:nvSpPr>
            <p:cNvPr id="5" name="object 5"/>
            <p:cNvSpPr/>
            <p:nvPr/>
          </p:nvSpPr>
          <p:spPr>
            <a:xfrm>
              <a:off x="592836" y="550163"/>
              <a:ext cx="2014727" cy="8229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6" name="object 6"/>
            <p:cNvSpPr/>
            <p:nvPr/>
          </p:nvSpPr>
          <p:spPr>
            <a:xfrm>
              <a:off x="605028" y="27432"/>
              <a:ext cx="1990344" cy="7985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7" name="object 7"/>
            <p:cNvSpPr/>
            <p:nvPr/>
          </p:nvSpPr>
          <p:spPr>
            <a:xfrm>
              <a:off x="1937003" y="550163"/>
              <a:ext cx="2046732" cy="8229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8" name="object 8"/>
            <p:cNvSpPr/>
            <p:nvPr/>
          </p:nvSpPr>
          <p:spPr>
            <a:xfrm>
              <a:off x="1949196" y="27432"/>
              <a:ext cx="2022348" cy="7985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9" name="object 9"/>
            <p:cNvSpPr/>
            <p:nvPr/>
          </p:nvSpPr>
          <p:spPr>
            <a:xfrm>
              <a:off x="3313175" y="550163"/>
              <a:ext cx="5730239" cy="82296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0" name="object 10"/>
            <p:cNvSpPr/>
            <p:nvPr/>
          </p:nvSpPr>
          <p:spPr>
            <a:xfrm>
              <a:off x="3325368" y="27432"/>
              <a:ext cx="5705855" cy="7985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1" name="object 11"/>
            <p:cNvSpPr/>
            <p:nvPr/>
          </p:nvSpPr>
          <p:spPr>
            <a:xfrm>
              <a:off x="965288" y="296545"/>
              <a:ext cx="1125220" cy="384175"/>
            </a:xfrm>
            <a:custGeom>
              <a:avLst/>
              <a:gdLst/>
              <a:ahLst/>
              <a:cxnLst/>
              <a:rect l="l" t="t" r="r" b="b"/>
              <a:pathLst>
                <a:path w="1125220" h="384175">
                  <a:moveTo>
                    <a:pt x="1008164" y="108838"/>
                  </a:moveTo>
                  <a:lnTo>
                    <a:pt x="957760" y="118729"/>
                  </a:lnTo>
                  <a:lnTo>
                    <a:pt x="916597" y="148335"/>
                  </a:lnTo>
                  <a:lnTo>
                    <a:pt x="889165" y="193770"/>
                  </a:lnTo>
                  <a:lnTo>
                    <a:pt x="880021" y="250825"/>
                  </a:lnTo>
                  <a:lnTo>
                    <a:pt x="882001" y="280541"/>
                  </a:lnTo>
                  <a:lnTo>
                    <a:pt x="897916" y="329638"/>
                  </a:lnTo>
                  <a:lnTo>
                    <a:pt x="929281" y="364351"/>
                  </a:lnTo>
                  <a:lnTo>
                    <a:pt x="972905" y="381964"/>
                  </a:lnTo>
                  <a:lnTo>
                    <a:pt x="999147" y="384175"/>
                  </a:lnTo>
                  <a:lnTo>
                    <a:pt x="1008884" y="383772"/>
                  </a:lnTo>
                  <a:lnTo>
                    <a:pt x="1052756" y="370982"/>
                  </a:lnTo>
                  <a:lnTo>
                    <a:pt x="1063155" y="363092"/>
                  </a:lnTo>
                  <a:lnTo>
                    <a:pt x="1125131" y="363092"/>
                  </a:lnTo>
                  <a:lnTo>
                    <a:pt x="1125131" y="331850"/>
                  </a:lnTo>
                  <a:lnTo>
                    <a:pt x="1024166" y="331850"/>
                  </a:lnTo>
                  <a:lnTo>
                    <a:pt x="989308" y="326681"/>
                  </a:lnTo>
                  <a:lnTo>
                    <a:pt x="964380" y="311165"/>
                  </a:lnTo>
                  <a:lnTo>
                    <a:pt x="949406" y="285291"/>
                  </a:lnTo>
                  <a:lnTo>
                    <a:pt x="944410" y="249046"/>
                  </a:lnTo>
                  <a:lnTo>
                    <a:pt x="945670" y="229117"/>
                  </a:lnTo>
                  <a:lnTo>
                    <a:pt x="964476" y="184022"/>
                  </a:lnTo>
                  <a:lnTo>
                    <a:pt x="1004248" y="162823"/>
                  </a:lnTo>
                  <a:lnTo>
                    <a:pt x="1021753" y="161416"/>
                  </a:lnTo>
                  <a:lnTo>
                    <a:pt x="1125131" y="161416"/>
                  </a:lnTo>
                  <a:lnTo>
                    <a:pt x="1125131" y="121284"/>
                  </a:lnTo>
                  <a:lnTo>
                    <a:pt x="1063155" y="121284"/>
                  </a:lnTo>
                  <a:lnTo>
                    <a:pt x="1050419" y="115857"/>
                  </a:lnTo>
                  <a:lnTo>
                    <a:pt x="1036993" y="111966"/>
                  </a:lnTo>
                  <a:lnTo>
                    <a:pt x="1022900" y="109622"/>
                  </a:lnTo>
                  <a:lnTo>
                    <a:pt x="1008164" y="108838"/>
                  </a:lnTo>
                  <a:close/>
                </a:path>
                <a:path w="1125220" h="384175">
                  <a:moveTo>
                    <a:pt x="1125131" y="363092"/>
                  </a:moveTo>
                  <a:lnTo>
                    <a:pt x="1063155" y="363092"/>
                  </a:lnTo>
                  <a:lnTo>
                    <a:pt x="1063155" y="379221"/>
                  </a:lnTo>
                  <a:lnTo>
                    <a:pt x="1125131" y="379221"/>
                  </a:lnTo>
                  <a:lnTo>
                    <a:pt x="1125131" y="363092"/>
                  </a:lnTo>
                  <a:close/>
                </a:path>
                <a:path w="1125220" h="384175">
                  <a:moveTo>
                    <a:pt x="1125131" y="161416"/>
                  </a:moveTo>
                  <a:lnTo>
                    <a:pt x="1021753" y="161416"/>
                  </a:lnTo>
                  <a:lnTo>
                    <a:pt x="1032419" y="162397"/>
                  </a:lnTo>
                  <a:lnTo>
                    <a:pt x="1042882" y="165353"/>
                  </a:lnTo>
                  <a:lnTo>
                    <a:pt x="1053132" y="170310"/>
                  </a:lnTo>
                  <a:lnTo>
                    <a:pt x="1063155" y="177291"/>
                  </a:lnTo>
                  <a:lnTo>
                    <a:pt x="1063155" y="315721"/>
                  </a:lnTo>
                  <a:lnTo>
                    <a:pt x="1060488" y="319404"/>
                  </a:lnTo>
                  <a:lnTo>
                    <a:pt x="1054773" y="322960"/>
                  </a:lnTo>
                  <a:lnTo>
                    <a:pt x="1037501" y="330072"/>
                  </a:lnTo>
                  <a:lnTo>
                    <a:pt x="1030135" y="331850"/>
                  </a:lnTo>
                  <a:lnTo>
                    <a:pt x="1125131" y="331850"/>
                  </a:lnTo>
                  <a:lnTo>
                    <a:pt x="1125131" y="161416"/>
                  </a:lnTo>
                  <a:close/>
                </a:path>
                <a:path w="1125220" h="384175">
                  <a:moveTo>
                    <a:pt x="1125131" y="0"/>
                  </a:moveTo>
                  <a:lnTo>
                    <a:pt x="1063155" y="14985"/>
                  </a:lnTo>
                  <a:lnTo>
                    <a:pt x="1063155" y="121284"/>
                  </a:lnTo>
                  <a:lnTo>
                    <a:pt x="1125131" y="121284"/>
                  </a:lnTo>
                  <a:lnTo>
                    <a:pt x="1125131" y="0"/>
                  </a:lnTo>
                  <a:close/>
                </a:path>
                <a:path w="1125220" h="384175">
                  <a:moveTo>
                    <a:pt x="820839" y="113791"/>
                  </a:moveTo>
                  <a:lnTo>
                    <a:pt x="724192" y="113791"/>
                  </a:lnTo>
                  <a:lnTo>
                    <a:pt x="724192" y="164591"/>
                  </a:lnTo>
                  <a:lnTo>
                    <a:pt x="758101" y="164591"/>
                  </a:lnTo>
                  <a:lnTo>
                    <a:pt x="758101" y="379221"/>
                  </a:lnTo>
                  <a:lnTo>
                    <a:pt x="820839" y="379221"/>
                  </a:lnTo>
                  <a:lnTo>
                    <a:pt x="820839" y="113791"/>
                  </a:lnTo>
                  <a:close/>
                </a:path>
                <a:path w="1125220" h="384175">
                  <a:moveTo>
                    <a:pt x="503212" y="113791"/>
                  </a:moveTo>
                  <a:lnTo>
                    <a:pt x="441236" y="113791"/>
                  </a:lnTo>
                  <a:lnTo>
                    <a:pt x="441236" y="286003"/>
                  </a:lnTo>
                  <a:lnTo>
                    <a:pt x="447020" y="328935"/>
                  </a:lnTo>
                  <a:lnTo>
                    <a:pt x="464365" y="359616"/>
                  </a:lnTo>
                  <a:lnTo>
                    <a:pt x="493260" y="378033"/>
                  </a:lnTo>
                  <a:lnTo>
                    <a:pt x="533692" y="384175"/>
                  </a:lnTo>
                  <a:lnTo>
                    <a:pt x="543623" y="383674"/>
                  </a:lnTo>
                  <a:lnTo>
                    <a:pt x="587016" y="372054"/>
                  </a:lnTo>
                  <a:lnTo>
                    <a:pt x="612305" y="357124"/>
                  </a:lnTo>
                  <a:lnTo>
                    <a:pt x="674281" y="357124"/>
                  </a:lnTo>
                  <a:lnTo>
                    <a:pt x="674281" y="332358"/>
                  </a:lnTo>
                  <a:lnTo>
                    <a:pt x="549059" y="332358"/>
                  </a:lnTo>
                  <a:lnTo>
                    <a:pt x="529036" y="329168"/>
                  </a:lnTo>
                  <a:lnTo>
                    <a:pt x="514705" y="319595"/>
                  </a:lnTo>
                  <a:lnTo>
                    <a:pt x="506089" y="303641"/>
                  </a:lnTo>
                  <a:lnTo>
                    <a:pt x="503212" y="281304"/>
                  </a:lnTo>
                  <a:lnTo>
                    <a:pt x="503212" y="113791"/>
                  </a:lnTo>
                  <a:close/>
                </a:path>
                <a:path w="1125220" h="384175">
                  <a:moveTo>
                    <a:pt x="674281" y="357124"/>
                  </a:moveTo>
                  <a:lnTo>
                    <a:pt x="612305" y="357124"/>
                  </a:lnTo>
                  <a:lnTo>
                    <a:pt x="612305" y="379475"/>
                  </a:lnTo>
                  <a:lnTo>
                    <a:pt x="674281" y="379475"/>
                  </a:lnTo>
                  <a:lnTo>
                    <a:pt x="674281" y="357124"/>
                  </a:lnTo>
                  <a:close/>
                </a:path>
                <a:path w="1125220" h="384175">
                  <a:moveTo>
                    <a:pt x="674281" y="113791"/>
                  </a:moveTo>
                  <a:lnTo>
                    <a:pt x="612305" y="113791"/>
                  </a:lnTo>
                  <a:lnTo>
                    <a:pt x="612305" y="296163"/>
                  </a:lnTo>
                  <a:lnTo>
                    <a:pt x="608516" y="303166"/>
                  </a:lnTo>
                  <a:lnTo>
                    <a:pt x="569379" y="329612"/>
                  </a:lnTo>
                  <a:lnTo>
                    <a:pt x="549059" y="332358"/>
                  </a:lnTo>
                  <a:lnTo>
                    <a:pt x="674281" y="332358"/>
                  </a:lnTo>
                  <a:lnTo>
                    <a:pt x="674281" y="113791"/>
                  </a:lnTo>
                  <a:close/>
                </a:path>
                <a:path w="1125220" h="384175">
                  <a:moveTo>
                    <a:pt x="239128" y="16128"/>
                  </a:moveTo>
                  <a:lnTo>
                    <a:pt x="0" y="16128"/>
                  </a:lnTo>
                  <a:lnTo>
                    <a:pt x="0" y="379221"/>
                  </a:lnTo>
                  <a:lnTo>
                    <a:pt x="64427" y="379221"/>
                  </a:lnTo>
                  <a:lnTo>
                    <a:pt x="64427" y="213105"/>
                  </a:lnTo>
                  <a:lnTo>
                    <a:pt x="192036" y="213105"/>
                  </a:lnTo>
                  <a:lnTo>
                    <a:pt x="192036" y="158368"/>
                  </a:lnTo>
                  <a:lnTo>
                    <a:pt x="64427" y="158368"/>
                  </a:lnTo>
                  <a:lnTo>
                    <a:pt x="64427" y="73405"/>
                  </a:lnTo>
                  <a:lnTo>
                    <a:pt x="239128" y="73405"/>
                  </a:lnTo>
                  <a:lnTo>
                    <a:pt x="239128" y="16128"/>
                  </a:lnTo>
                  <a:close/>
                </a:path>
                <a:path w="1125220" h="384175">
                  <a:moveTo>
                    <a:pt x="790105" y="10921"/>
                  </a:moveTo>
                  <a:lnTo>
                    <a:pt x="756815" y="33067"/>
                  </a:lnTo>
                  <a:lnTo>
                    <a:pt x="754164" y="46862"/>
                  </a:lnTo>
                  <a:lnTo>
                    <a:pt x="754828" y="54028"/>
                  </a:lnTo>
                  <a:lnTo>
                    <a:pt x="782939" y="82139"/>
                  </a:lnTo>
                  <a:lnTo>
                    <a:pt x="790105" y="82803"/>
                  </a:lnTo>
                  <a:lnTo>
                    <a:pt x="797270" y="82139"/>
                  </a:lnTo>
                  <a:lnTo>
                    <a:pt x="825381" y="54028"/>
                  </a:lnTo>
                  <a:lnTo>
                    <a:pt x="826046" y="46862"/>
                  </a:lnTo>
                  <a:lnTo>
                    <a:pt x="825381" y="39697"/>
                  </a:lnTo>
                  <a:lnTo>
                    <a:pt x="797270" y="11586"/>
                  </a:lnTo>
                  <a:lnTo>
                    <a:pt x="790105" y="10921"/>
                  </a:lnTo>
                  <a:close/>
                </a:path>
                <a:path w="1125220" h="384175">
                  <a:moveTo>
                    <a:pt x="364528" y="0"/>
                  </a:moveTo>
                  <a:lnTo>
                    <a:pt x="302590" y="14985"/>
                  </a:lnTo>
                  <a:lnTo>
                    <a:pt x="302590" y="325627"/>
                  </a:lnTo>
                  <a:lnTo>
                    <a:pt x="305225" y="351224"/>
                  </a:lnTo>
                  <a:lnTo>
                    <a:pt x="313128" y="369522"/>
                  </a:lnTo>
                  <a:lnTo>
                    <a:pt x="326293" y="380509"/>
                  </a:lnTo>
                  <a:lnTo>
                    <a:pt x="344716" y="384175"/>
                  </a:lnTo>
                  <a:lnTo>
                    <a:pt x="360787" y="382462"/>
                  </a:lnTo>
                  <a:lnTo>
                    <a:pt x="374322" y="377332"/>
                  </a:lnTo>
                  <a:lnTo>
                    <a:pt x="385310" y="368798"/>
                  </a:lnTo>
                  <a:lnTo>
                    <a:pt x="393738" y="356869"/>
                  </a:lnTo>
                  <a:lnTo>
                    <a:pt x="380976" y="349706"/>
                  </a:lnTo>
                  <a:lnTo>
                    <a:pt x="371846" y="337565"/>
                  </a:lnTo>
                  <a:lnTo>
                    <a:pt x="366359" y="320472"/>
                  </a:lnTo>
                  <a:lnTo>
                    <a:pt x="364528" y="298450"/>
                  </a:lnTo>
                  <a:lnTo>
                    <a:pt x="364528" y="0"/>
                  </a:lnTo>
                  <a:close/>
                </a:path>
              </a:pathLst>
            </a:custGeom>
            <a:solidFill>
              <a:srgbClr val="E86705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8810" y="457073"/>
              <a:ext cx="120522" cy="1722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3" name="object 13"/>
            <p:cNvSpPr/>
            <p:nvPr/>
          </p:nvSpPr>
          <p:spPr>
            <a:xfrm>
              <a:off x="965288" y="312673"/>
              <a:ext cx="821055" cy="368300"/>
            </a:xfrm>
            <a:custGeom>
              <a:avLst/>
              <a:gdLst/>
              <a:ahLst/>
              <a:cxnLst/>
              <a:rect l="l" t="t" r="r" b="b"/>
              <a:pathLst>
                <a:path w="821055" h="368300">
                  <a:moveTo>
                    <a:pt x="724192" y="97662"/>
                  </a:moveTo>
                  <a:lnTo>
                    <a:pt x="820839" y="97662"/>
                  </a:lnTo>
                  <a:lnTo>
                    <a:pt x="820839" y="363092"/>
                  </a:lnTo>
                  <a:lnTo>
                    <a:pt x="758101" y="363092"/>
                  </a:lnTo>
                  <a:lnTo>
                    <a:pt x="758101" y="148462"/>
                  </a:lnTo>
                  <a:lnTo>
                    <a:pt x="724192" y="148462"/>
                  </a:lnTo>
                  <a:lnTo>
                    <a:pt x="724192" y="97662"/>
                  </a:lnTo>
                  <a:close/>
                </a:path>
                <a:path w="821055" h="368300">
                  <a:moveTo>
                    <a:pt x="441236" y="97662"/>
                  </a:moveTo>
                  <a:lnTo>
                    <a:pt x="503212" y="97662"/>
                  </a:lnTo>
                  <a:lnTo>
                    <a:pt x="503212" y="265175"/>
                  </a:lnTo>
                  <a:lnTo>
                    <a:pt x="506089" y="287512"/>
                  </a:lnTo>
                  <a:lnTo>
                    <a:pt x="514705" y="303466"/>
                  </a:lnTo>
                  <a:lnTo>
                    <a:pt x="529036" y="313039"/>
                  </a:lnTo>
                  <a:lnTo>
                    <a:pt x="549059" y="316229"/>
                  </a:lnTo>
                  <a:lnTo>
                    <a:pt x="559421" y="315541"/>
                  </a:lnTo>
                  <a:lnTo>
                    <a:pt x="596463" y="299662"/>
                  </a:lnTo>
                  <a:lnTo>
                    <a:pt x="612305" y="280035"/>
                  </a:lnTo>
                  <a:lnTo>
                    <a:pt x="612305" y="97662"/>
                  </a:lnTo>
                  <a:lnTo>
                    <a:pt x="674281" y="97662"/>
                  </a:lnTo>
                  <a:lnTo>
                    <a:pt x="674281" y="363347"/>
                  </a:lnTo>
                  <a:lnTo>
                    <a:pt x="612305" y="363347"/>
                  </a:lnTo>
                  <a:lnTo>
                    <a:pt x="612305" y="340995"/>
                  </a:lnTo>
                  <a:lnTo>
                    <a:pt x="605113" y="346400"/>
                  </a:lnTo>
                  <a:lnTo>
                    <a:pt x="564820" y="363545"/>
                  </a:lnTo>
                  <a:lnTo>
                    <a:pt x="533692" y="368046"/>
                  </a:lnTo>
                  <a:lnTo>
                    <a:pt x="493260" y="361904"/>
                  </a:lnTo>
                  <a:lnTo>
                    <a:pt x="464365" y="343487"/>
                  </a:lnTo>
                  <a:lnTo>
                    <a:pt x="447020" y="312806"/>
                  </a:lnTo>
                  <a:lnTo>
                    <a:pt x="441236" y="269875"/>
                  </a:lnTo>
                  <a:lnTo>
                    <a:pt x="441236" y="97662"/>
                  </a:lnTo>
                  <a:close/>
                </a:path>
                <a:path w="821055" h="368300">
                  <a:moveTo>
                    <a:pt x="0" y="0"/>
                  </a:moveTo>
                  <a:lnTo>
                    <a:pt x="239128" y="0"/>
                  </a:lnTo>
                  <a:lnTo>
                    <a:pt x="239128" y="57276"/>
                  </a:lnTo>
                  <a:lnTo>
                    <a:pt x="64427" y="57276"/>
                  </a:lnTo>
                  <a:lnTo>
                    <a:pt x="64427" y="142239"/>
                  </a:lnTo>
                  <a:lnTo>
                    <a:pt x="192036" y="142239"/>
                  </a:lnTo>
                  <a:lnTo>
                    <a:pt x="192036" y="196976"/>
                  </a:lnTo>
                  <a:lnTo>
                    <a:pt x="64427" y="196976"/>
                  </a:lnTo>
                  <a:lnTo>
                    <a:pt x="64427" y="363092"/>
                  </a:lnTo>
                  <a:lnTo>
                    <a:pt x="0" y="36309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718563" y="306577"/>
              <a:ext cx="73660" cy="736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7879" y="296545"/>
              <a:ext cx="822960" cy="384175"/>
            </a:xfrm>
            <a:custGeom>
              <a:avLst/>
              <a:gdLst/>
              <a:ahLst/>
              <a:cxnLst/>
              <a:rect l="l" t="t" r="r" b="b"/>
              <a:pathLst>
                <a:path w="822960" h="384175">
                  <a:moveTo>
                    <a:pt x="822540" y="0"/>
                  </a:moveTo>
                  <a:lnTo>
                    <a:pt x="822540" y="379221"/>
                  </a:lnTo>
                  <a:lnTo>
                    <a:pt x="760564" y="379221"/>
                  </a:lnTo>
                  <a:lnTo>
                    <a:pt x="760564" y="363092"/>
                  </a:lnTo>
                  <a:lnTo>
                    <a:pt x="756014" y="367162"/>
                  </a:lnTo>
                  <a:lnTo>
                    <a:pt x="715876" y="382571"/>
                  </a:lnTo>
                  <a:lnTo>
                    <a:pt x="696556" y="384175"/>
                  </a:lnTo>
                  <a:lnTo>
                    <a:pt x="670315" y="381964"/>
                  </a:lnTo>
                  <a:lnTo>
                    <a:pt x="626691" y="364351"/>
                  </a:lnTo>
                  <a:lnTo>
                    <a:pt x="595325" y="329638"/>
                  </a:lnTo>
                  <a:lnTo>
                    <a:pt x="579411" y="280541"/>
                  </a:lnTo>
                  <a:lnTo>
                    <a:pt x="577430" y="250825"/>
                  </a:lnTo>
                  <a:lnTo>
                    <a:pt x="579716" y="220845"/>
                  </a:lnTo>
                  <a:lnTo>
                    <a:pt x="598004" y="169600"/>
                  </a:lnTo>
                  <a:lnTo>
                    <a:pt x="633439" y="131073"/>
                  </a:lnTo>
                  <a:lnTo>
                    <a:pt x="679211" y="111313"/>
                  </a:lnTo>
                  <a:lnTo>
                    <a:pt x="705573" y="108838"/>
                  </a:lnTo>
                  <a:lnTo>
                    <a:pt x="720309" y="109622"/>
                  </a:lnTo>
                  <a:lnTo>
                    <a:pt x="734402" y="111966"/>
                  </a:lnTo>
                  <a:lnTo>
                    <a:pt x="747829" y="115857"/>
                  </a:lnTo>
                  <a:lnTo>
                    <a:pt x="760564" y="121284"/>
                  </a:lnTo>
                  <a:lnTo>
                    <a:pt x="760564" y="14985"/>
                  </a:lnTo>
                  <a:lnTo>
                    <a:pt x="822540" y="0"/>
                  </a:lnTo>
                  <a:close/>
                </a:path>
                <a:path w="822960" h="384175">
                  <a:moveTo>
                    <a:pt x="61937" y="0"/>
                  </a:moveTo>
                  <a:lnTo>
                    <a:pt x="61937" y="298450"/>
                  </a:lnTo>
                  <a:lnTo>
                    <a:pt x="63769" y="320472"/>
                  </a:lnTo>
                  <a:lnTo>
                    <a:pt x="69256" y="337565"/>
                  </a:lnTo>
                  <a:lnTo>
                    <a:pt x="78386" y="349706"/>
                  </a:lnTo>
                  <a:lnTo>
                    <a:pt x="91147" y="356869"/>
                  </a:lnTo>
                  <a:lnTo>
                    <a:pt x="82720" y="368798"/>
                  </a:lnTo>
                  <a:lnTo>
                    <a:pt x="71732" y="377332"/>
                  </a:lnTo>
                  <a:lnTo>
                    <a:pt x="58197" y="382462"/>
                  </a:lnTo>
                  <a:lnTo>
                    <a:pt x="42125" y="384175"/>
                  </a:lnTo>
                  <a:lnTo>
                    <a:pt x="23702" y="380509"/>
                  </a:lnTo>
                  <a:lnTo>
                    <a:pt x="10537" y="369522"/>
                  </a:lnTo>
                  <a:lnTo>
                    <a:pt x="2635" y="351224"/>
                  </a:lnTo>
                  <a:lnTo>
                    <a:pt x="0" y="325627"/>
                  </a:lnTo>
                  <a:lnTo>
                    <a:pt x="0" y="14985"/>
                  </a:lnTo>
                  <a:lnTo>
                    <a:pt x="61937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2096" y="296545"/>
              <a:ext cx="1185545" cy="385445"/>
            </a:xfrm>
            <a:custGeom>
              <a:avLst/>
              <a:gdLst/>
              <a:ahLst/>
              <a:cxnLst/>
              <a:rect l="l" t="t" r="r" b="b"/>
              <a:pathLst>
                <a:path w="1185545" h="385445">
                  <a:moveTo>
                    <a:pt x="838073" y="108838"/>
                  </a:moveTo>
                  <a:lnTo>
                    <a:pt x="787669" y="118729"/>
                  </a:lnTo>
                  <a:lnTo>
                    <a:pt x="746506" y="148335"/>
                  </a:lnTo>
                  <a:lnTo>
                    <a:pt x="719074" y="193770"/>
                  </a:lnTo>
                  <a:lnTo>
                    <a:pt x="709930" y="250825"/>
                  </a:lnTo>
                  <a:lnTo>
                    <a:pt x="711910" y="280541"/>
                  </a:lnTo>
                  <a:lnTo>
                    <a:pt x="727825" y="329638"/>
                  </a:lnTo>
                  <a:lnTo>
                    <a:pt x="759190" y="364351"/>
                  </a:lnTo>
                  <a:lnTo>
                    <a:pt x="802814" y="381964"/>
                  </a:lnTo>
                  <a:lnTo>
                    <a:pt x="829056" y="384175"/>
                  </a:lnTo>
                  <a:lnTo>
                    <a:pt x="838793" y="383772"/>
                  </a:lnTo>
                  <a:lnTo>
                    <a:pt x="882665" y="370982"/>
                  </a:lnTo>
                  <a:lnTo>
                    <a:pt x="893064" y="363092"/>
                  </a:lnTo>
                  <a:lnTo>
                    <a:pt x="955040" y="363092"/>
                  </a:lnTo>
                  <a:lnTo>
                    <a:pt x="955040" y="331850"/>
                  </a:lnTo>
                  <a:lnTo>
                    <a:pt x="854075" y="331850"/>
                  </a:lnTo>
                  <a:lnTo>
                    <a:pt x="819217" y="326681"/>
                  </a:lnTo>
                  <a:lnTo>
                    <a:pt x="794289" y="311165"/>
                  </a:lnTo>
                  <a:lnTo>
                    <a:pt x="779315" y="285291"/>
                  </a:lnTo>
                  <a:lnTo>
                    <a:pt x="774319" y="249046"/>
                  </a:lnTo>
                  <a:lnTo>
                    <a:pt x="775579" y="229117"/>
                  </a:lnTo>
                  <a:lnTo>
                    <a:pt x="794385" y="184022"/>
                  </a:lnTo>
                  <a:lnTo>
                    <a:pt x="834157" y="162823"/>
                  </a:lnTo>
                  <a:lnTo>
                    <a:pt x="851662" y="161416"/>
                  </a:lnTo>
                  <a:lnTo>
                    <a:pt x="955040" y="161416"/>
                  </a:lnTo>
                  <a:lnTo>
                    <a:pt x="955040" y="121284"/>
                  </a:lnTo>
                  <a:lnTo>
                    <a:pt x="893064" y="121284"/>
                  </a:lnTo>
                  <a:lnTo>
                    <a:pt x="880328" y="115857"/>
                  </a:lnTo>
                  <a:lnTo>
                    <a:pt x="866902" y="111966"/>
                  </a:lnTo>
                  <a:lnTo>
                    <a:pt x="852808" y="109622"/>
                  </a:lnTo>
                  <a:lnTo>
                    <a:pt x="838073" y="108838"/>
                  </a:lnTo>
                  <a:close/>
                </a:path>
                <a:path w="1185545" h="385445">
                  <a:moveTo>
                    <a:pt x="955040" y="363092"/>
                  </a:moveTo>
                  <a:lnTo>
                    <a:pt x="893064" y="363092"/>
                  </a:lnTo>
                  <a:lnTo>
                    <a:pt x="893064" y="379221"/>
                  </a:lnTo>
                  <a:lnTo>
                    <a:pt x="955040" y="379221"/>
                  </a:lnTo>
                  <a:lnTo>
                    <a:pt x="955040" y="363092"/>
                  </a:lnTo>
                  <a:close/>
                </a:path>
                <a:path w="1185545" h="385445">
                  <a:moveTo>
                    <a:pt x="955040" y="161416"/>
                  </a:moveTo>
                  <a:lnTo>
                    <a:pt x="851662" y="161416"/>
                  </a:lnTo>
                  <a:lnTo>
                    <a:pt x="862328" y="162397"/>
                  </a:lnTo>
                  <a:lnTo>
                    <a:pt x="872791" y="165353"/>
                  </a:lnTo>
                  <a:lnTo>
                    <a:pt x="883040" y="170310"/>
                  </a:lnTo>
                  <a:lnTo>
                    <a:pt x="893064" y="177291"/>
                  </a:lnTo>
                  <a:lnTo>
                    <a:pt x="893064" y="315721"/>
                  </a:lnTo>
                  <a:lnTo>
                    <a:pt x="890397" y="319404"/>
                  </a:lnTo>
                  <a:lnTo>
                    <a:pt x="884682" y="322960"/>
                  </a:lnTo>
                  <a:lnTo>
                    <a:pt x="867410" y="330072"/>
                  </a:lnTo>
                  <a:lnTo>
                    <a:pt x="860044" y="331850"/>
                  </a:lnTo>
                  <a:lnTo>
                    <a:pt x="955040" y="331850"/>
                  </a:lnTo>
                  <a:lnTo>
                    <a:pt x="955040" y="161416"/>
                  </a:lnTo>
                  <a:close/>
                </a:path>
                <a:path w="1185545" h="385445">
                  <a:moveTo>
                    <a:pt x="955040" y="0"/>
                  </a:moveTo>
                  <a:lnTo>
                    <a:pt x="893064" y="14985"/>
                  </a:lnTo>
                  <a:lnTo>
                    <a:pt x="893064" y="121284"/>
                  </a:lnTo>
                  <a:lnTo>
                    <a:pt x="955040" y="121284"/>
                  </a:lnTo>
                  <a:lnTo>
                    <a:pt x="955040" y="0"/>
                  </a:lnTo>
                  <a:close/>
                </a:path>
                <a:path w="1185545" h="385445">
                  <a:moveTo>
                    <a:pt x="650748" y="113791"/>
                  </a:moveTo>
                  <a:lnTo>
                    <a:pt x="554101" y="113791"/>
                  </a:lnTo>
                  <a:lnTo>
                    <a:pt x="554101" y="164591"/>
                  </a:lnTo>
                  <a:lnTo>
                    <a:pt x="588010" y="164591"/>
                  </a:lnTo>
                  <a:lnTo>
                    <a:pt x="588010" y="379221"/>
                  </a:lnTo>
                  <a:lnTo>
                    <a:pt x="650748" y="379221"/>
                  </a:lnTo>
                  <a:lnTo>
                    <a:pt x="650748" y="113791"/>
                  </a:lnTo>
                  <a:close/>
                </a:path>
                <a:path w="1185545" h="385445">
                  <a:moveTo>
                    <a:pt x="1022095" y="312800"/>
                  </a:moveTo>
                  <a:lnTo>
                    <a:pt x="1000125" y="362076"/>
                  </a:lnTo>
                  <a:lnTo>
                    <a:pt x="1012053" y="368194"/>
                  </a:lnTo>
                  <a:lnTo>
                    <a:pt x="1022873" y="373205"/>
                  </a:lnTo>
                  <a:lnTo>
                    <a:pt x="1059688" y="383063"/>
                  </a:lnTo>
                  <a:lnTo>
                    <a:pt x="1083564" y="384175"/>
                  </a:lnTo>
                  <a:lnTo>
                    <a:pt x="1105874" y="382843"/>
                  </a:lnTo>
                  <a:lnTo>
                    <a:pt x="1143160" y="372227"/>
                  </a:lnTo>
                  <a:lnTo>
                    <a:pt x="1178575" y="337835"/>
                  </a:lnTo>
                  <a:lnTo>
                    <a:pt x="1179587" y="334771"/>
                  </a:lnTo>
                  <a:lnTo>
                    <a:pt x="1084833" y="334771"/>
                  </a:lnTo>
                  <a:lnTo>
                    <a:pt x="1067833" y="333410"/>
                  </a:lnTo>
                  <a:lnTo>
                    <a:pt x="1051702" y="329310"/>
                  </a:lnTo>
                  <a:lnTo>
                    <a:pt x="1036452" y="322449"/>
                  </a:lnTo>
                  <a:lnTo>
                    <a:pt x="1022095" y="312800"/>
                  </a:lnTo>
                  <a:close/>
                </a:path>
                <a:path w="1185545" h="385445">
                  <a:moveTo>
                    <a:pt x="1092454" y="108838"/>
                  </a:moveTo>
                  <a:lnTo>
                    <a:pt x="1039447" y="119608"/>
                  </a:lnTo>
                  <a:lnTo>
                    <a:pt x="1005681" y="151066"/>
                  </a:lnTo>
                  <a:lnTo>
                    <a:pt x="999108" y="181737"/>
                  </a:lnTo>
                  <a:lnTo>
                    <a:pt x="1003395" y="205932"/>
                  </a:lnTo>
                  <a:lnTo>
                    <a:pt x="1016254" y="227282"/>
                  </a:lnTo>
                  <a:lnTo>
                    <a:pt x="1037685" y="245798"/>
                  </a:lnTo>
                  <a:lnTo>
                    <a:pt x="1067689" y="261492"/>
                  </a:lnTo>
                  <a:lnTo>
                    <a:pt x="1082139" y="267848"/>
                  </a:lnTo>
                  <a:lnTo>
                    <a:pt x="1094041" y="273764"/>
                  </a:lnTo>
                  <a:lnTo>
                    <a:pt x="1120340" y="301853"/>
                  </a:lnTo>
                  <a:lnTo>
                    <a:pt x="1121029" y="309117"/>
                  </a:lnTo>
                  <a:lnTo>
                    <a:pt x="1118766" y="320359"/>
                  </a:lnTo>
                  <a:lnTo>
                    <a:pt x="1111980" y="328374"/>
                  </a:lnTo>
                  <a:lnTo>
                    <a:pt x="1100669" y="333174"/>
                  </a:lnTo>
                  <a:lnTo>
                    <a:pt x="1084833" y="334771"/>
                  </a:lnTo>
                  <a:lnTo>
                    <a:pt x="1179587" y="334771"/>
                  </a:lnTo>
                  <a:lnTo>
                    <a:pt x="1183705" y="322300"/>
                  </a:lnTo>
                  <a:lnTo>
                    <a:pt x="1185418" y="304800"/>
                  </a:lnTo>
                  <a:lnTo>
                    <a:pt x="1184463" y="291470"/>
                  </a:lnTo>
                  <a:lnTo>
                    <a:pt x="1161121" y="248104"/>
                  </a:lnTo>
                  <a:lnTo>
                    <a:pt x="1119758" y="224154"/>
                  </a:lnTo>
                  <a:lnTo>
                    <a:pt x="1103830" y="217652"/>
                  </a:lnTo>
                  <a:lnTo>
                    <a:pt x="1090914" y="211851"/>
                  </a:lnTo>
                  <a:lnTo>
                    <a:pt x="1081022" y="206742"/>
                  </a:lnTo>
                  <a:lnTo>
                    <a:pt x="1074166" y="202310"/>
                  </a:lnTo>
                  <a:lnTo>
                    <a:pt x="1067054" y="196850"/>
                  </a:lnTo>
                  <a:lnTo>
                    <a:pt x="1063498" y="190753"/>
                  </a:lnTo>
                  <a:lnTo>
                    <a:pt x="1063498" y="183895"/>
                  </a:lnTo>
                  <a:lnTo>
                    <a:pt x="1065524" y="172634"/>
                  </a:lnTo>
                  <a:lnTo>
                    <a:pt x="1071610" y="164576"/>
                  </a:lnTo>
                  <a:lnTo>
                    <a:pt x="1081768" y="159732"/>
                  </a:lnTo>
                  <a:lnTo>
                    <a:pt x="1096009" y="158114"/>
                  </a:lnTo>
                  <a:lnTo>
                    <a:pt x="1158952" y="158114"/>
                  </a:lnTo>
                  <a:lnTo>
                    <a:pt x="1170305" y="127380"/>
                  </a:lnTo>
                  <a:lnTo>
                    <a:pt x="1151800" y="119286"/>
                  </a:lnTo>
                  <a:lnTo>
                    <a:pt x="1132665" y="113490"/>
                  </a:lnTo>
                  <a:lnTo>
                    <a:pt x="1112887" y="110003"/>
                  </a:lnTo>
                  <a:lnTo>
                    <a:pt x="1092454" y="108838"/>
                  </a:lnTo>
                  <a:close/>
                </a:path>
                <a:path w="1185545" h="385445">
                  <a:moveTo>
                    <a:pt x="1158952" y="158114"/>
                  </a:moveTo>
                  <a:lnTo>
                    <a:pt x="1096009" y="158114"/>
                  </a:lnTo>
                  <a:lnTo>
                    <a:pt x="1113109" y="159208"/>
                  </a:lnTo>
                  <a:lnTo>
                    <a:pt x="1128220" y="162480"/>
                  </a:lnTo>
                  <a:lnTo>
                    <a:pt x="1141354" y="167919"/>
                  </a:lnTo>
                  <a:lnTo>
                    <a:pt x="1152525" y="175513"/>
                  </a:lnTo>
                  <a:lnTo>
                    <a:pt x="1158952" y="158114"/>
                  </a:lnTo>
                  <a:close/>
                </a:path>
                <a:path w="1185545" h="385445">
                  <a:moveTo>
                    <a:pt x="416941" y="113791"/>
                  </a:moveTo>
                  <a:lnTo>
                    <a:pt x="354965" y="113791"/>
                  </a:lnTo>
                  <a:lnTo>
                    <a:pt x="354965" y="379221"/>
                  </a:lnTo>
                  <a:lnTo>
                    <a:pt x="416941" y="379221"/>
                  </a:lnTo>
                  <a:lnTo>
                    <a:pt x="416941" y="228091"/>
                  </a:lnTo>
                  <a:lnTo>
                    <a:pt x="417988" y="214467"/>
                  </a:lnTo>
                  <a:lnTo>
                    <a:pt x="442374" y="171638"/>
                  </a:lnTo>
                  <a:lnTo>
                    <a:pt x="471931" y="160654"/>
                  </a:lnTo>
                  <a:lnTo>
                    <a:pt x="513789" y="160654"/>
                  </a:lnTo>
                  <a:lnTo>
                    <a:pt x="524984" y="138049"/>
                  </a:lnTo>
                  <a:lnTo>
                    <a:pt x="416941" y="138049"/>
                  </a:lnTo>
                  <a:lnTo>
                    <a:pt x="416941" y="113791"/>
                  </a:lnTo>
                  <a:close/>
                </a:path>
                <a:path w="1185545" h="385445">
                  <a:moveTo>
                    <a:pt x="513789" y="160654"/>
                  </a:moveTo>
                  <a:lnTo>
                    <a:pt x="471931" y="160654"/>
                  </a:lnTo>
                  <a:lnTo>
                    <a:pt x="481645" y="161325"/>
                  </a:lnTo>
                  <a:lnTo>
                    <a:pt x="490966" y="163353"/>
                  </a:lnTo>
                  <a:lnTo>
                    <a:pt x="499881" y="166762"/>
                  </a:lnTo>
                  <a:lnTo>
                    <a:pt x="508381" y="171576"/>
                  </a:lnTo>
                  <a:lnTo>
                    <a:pt x="513789" y="160654"/>
                  </a:lnTo>
                  <a:close/>
                </a:path>
                <a:path w="1185545" h="385445">
                  <a:moveTo>
                    <a:pt x="486156" y="108838"/>
                  </a:moveTo>
                  <a:lnTo>
                    <a:pt x="465625" y="110670"/>
                  </a:lnTo>
                  <a:lnTo>
                    <a:pt x="447262" y="116157"/>
                  </a:lnTo>
                  <a:lnTo>
                    <a:pt x="431041" y="125287"/>
                  </a:lnTo>
                  <a:lnTo>
                    <a:pt x="416941" y="138049"/>
                  </a:lnTo>
                  <a:lnTo>
                    <a:pt x="524984" y="138049"/>
                  </a:lnTo>
                  <a:lnTo>
                    <a:pt x="534670" y="118490"/>
                  </a:lnTo>
                  <a:lnTo>
                    <a:pt x="525339" y="114250"/>
                  </a:lnTo>
                  <a:lnTo>
                    <a:pt x="514127" y="111236"/>
                  </a:lnTo>
                  <a:lnTo>
                    <a:pt x="501058" y="109436"/>
                  </a:lnTo>
                  <a:lnTo>
                    <a:pt x="486156" y="108838"/>
                  </a:lnTo>
                  <a:close/>
                </a:path>
                <a:path w="1185545" h="385445">
                  <a:moveTo>
                    <a:pt x="620014" y="10921"/>
                  </a:moveTo>
                  <a:lnTo>
                    <a:pt x="586724" y="33067"/>
                  </a:lnTo>
                  <a:lnTo>
                    <a:pt x="584073" y="46862"/>
                  </a:lnTo>
                  <a:lnTo>
                    <a:pt x="584737" y="54028"/>
                  </a:lnTo>
                  <a:lnTo>
                    <a:pt x="612848" y="82139"/>
                  </a:lnTo>
                  <a:lnTo>
                    <a:pt x="620014" y="82803"/>
                  </a:lnTo>
                  <a:lnTo>
                    <a:pt x="627179" y="82139"/>
                  </a:lnTo>
                  <a:lnTo>
                    <a:pt x="655290" y="54028"/>
                  </a:lnTo>
                  <a:lnTo>
                    <a:pt x="655955" y="46862"/>
                  </a:lnTo>
                  <a:lnTo>
                    <a:pt x="655290" y="39697"/>
                  </a:lnTo>
                  <a:lnTo>
                    <a:pt x="627179" y="11586"/>
                  </a:lnTo>
                  <a:lnTo>
                    <a:pt x="620014" y="10921"/>
                  </a:lnTo>
                  <a:close/>
                </a:path>
                <a:path w="1185545" h="385445">
                  <a:moveTo>
                    <a:pt x="183896" y="9905"/>
                  </a:moveTo>
                  <a:lnTo>
                    <a:pt x="143938" y="13192"/>
                  </a:lnTo>
                  <a:lnTo>
                    <a:pt x="76882" y="39481"/>
                  </a:lnTo>
                  <a:lnTo>
                    <a:pt x="28021" y="90727"/>
                  </a:lnTo>
                  <a:lnTo>
                    <a:pt x="3117" y="158978"/>
                  </a:lnTo>
                  <a:lnTo>
                    <a:pt x="0" y="199008"/>
                  </a:lnTo>
                  <a:lnTo>
                    <a:pt x="2857" y="238966"/>
                  </a:lnTo>
                  <a:lnTo>
                    <a:pt x="25717" y="306593"/>
                  </a:lnTo>
                  <a:lnTo>
                    <a:pt x="70604" y="356619"/>
                  </a:lnTo>
                  <a:lnTo>
                    <a:pt x="132516" y="382234"/>
                  </a:lnTo>
                  <a:lnTo>
                    <a:pt x="169545" y="385444"/>
                  </a:lnTo>
                  <a:lnTo>
                    <a:pt x="187495" y="384780"/>
                  </a:lnTo>
                  <a:lnTo>
                    <a:pt x="241681" y="374903"/>
                  </a:lnTo>
                  <a:lnTo>
                    <a:pt x="288758" y="354347"/>
                  </a:lnTo>
                  <a:lnTo>
                    <a:pt x="301117" y="345439"/>
                  </a:lnTo>
                  <a:lnTo>
                    <a:pt x="301117" y="328167"/>
                  </a:lnTo>
                  <a:lnTo>
                    <a:pt x="179959" y="328167"/>
                  </a:lnTo>
                  <a:lnTo>
                    <a:pt x="155146" y="326001"/>
                  </a:lnTo>
                  <a:lnTo>
                    <a:pt x="113807" y="308665"/>
                  </a:lnTo>
                  <a:lnTo>
                    <a:pt x="84020" y="274689"/>
                  </a:lnTo>
                  <a:lnTo>
                    <a:pt x="68832" y="228310"/>
                  </a:lnTo>
                  <a:lnTo>
                    <a:pt x="66929" y="200787"/>
                  </a:lnTo>
                  <a:lnTo>
                    <a:pt x="68859" y="171852"/>
                  </a:lnTo>
                  <a:lnTo>
                    <a:pt x="84341" y="123223"/>
                  </a:lnTo>
                  <a:lnTo>
                    <a:pt x="114774" y="87596"/>
                  </a:lnTo>
                  <a:lnTo>
                    <a:pt x="157013" y="69447"/>
                  </a:lnTo>
                  <a:lnTo>
                    <a:pt x="182372" y="67182"/>
                  </a:lnTo>
                  <a:lnTo>
                    <a:pt x="274224" y="67182"/>
                  </a:lnTo>
                  <a:lnTo>
                    <a:pt x="285496" y="45592"/>
                  </a:lnTo>
                  <a:lnTo>
                    <a:pt x="263423" y="29997"/>
                  </a:lnTo>
                  <a:lnTo>
                    <a:pt x="239125" y="18843"/>
                  </a:lnTo>
                  <a:lnTo>
                    <a:pt x="212611" y="12142"/>
                  </a:lnTo>
                  <a:lnTo>
                    <a:pt x="183896" y="9905"/>
                  </a:lnTo>
                  <a:close/>
                </a:path>
                <a:path w="1185545" h="385445">
                  <a:moveTo>
                    <a:pt x="301117" y="182879"/>
                  </a:moveTo>
                  <a:lnTo>
                    <a:pt x="186309" y="182879"/>
                  </a:lnTo>
                  <a:lnTo>
                    <a:pt x="186309" y="237997"/>
                  </a:lnTo>
                  <a:lnTo>
                    <a:pt x="236601" y="237997"/>
                  </a:lnTo>
                  <a:lnTo>
                    <a:pt x="236601" y="309371"/>
                  </a:lnTo>
                  <a:lnTo>
                    <a:pt x="224696" y="317559"/>
                  </a:lnTo>
                  <a:lnTo>
                    <a:pt x="211280" y="323437"/>
                  </a:lnTo>
                  <a:lnTo>
                    <a:pt x="196363" y="326981"/>
                  </a:lnTo>
                  <a:lnTo>
                    <a:pt x="179959" y="328167"/>
                  </a:lnTo>
                  <a:lnTo>
                    <a:pt x="301117" y="328167"/>
                  </a:lnTo>
                  <a:lnTo>
                    <a:pt x="301117" y="182879"/>
                  </a:lnTo>
                  <a:close/>
                </a:path>
                <a:path w="1185545" h="385445">
                  <a:moveTo>
                    <a:pt x="274224" y="67182"/>
                  </a:moveTo>
                  <a:lnTo>
                    <a:pt x="182372" y="67182"/>
                  </a:lnTo>
                  <a:lnTo>
                    <a:pt x="191351" y="67821"/>
                  </a:lnTo>
                  <a:lnTo>
                    <a:pt x="201152" y="69723"/>
                  </a:lnTo>
                  <a:lnTo>
                    <a:pt x="243951" y="87312"/>
                  </a:lnTo>
                  <a:lnTo>
                    <a:pt x="258445" y="97408"/>
                  </a:lnTo>
                  <a:lnTo>
                    <a:pt x="274224" y="67182"/>
                  </a:lnTo>
                  <a:close/>
                </a:path>
              </a:pathLst>
            </a:custGeom>
            <a:solidFill>
              <a:srgbClr val="E86705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65525" y="457073"/>
              <a:ext cx="120523" cy="1722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8" name="object 18"/>
            <p:cNvSpPr/>
            <p:nvPr/>
          </p:nvSpPr>
          <p:spPr>
            <a:xfrm>
              <a:off x="2647061" y="405384"/>
              <a:ext cx="830580" cy="275590"/>
            </a:xfrm>
            <a:custGeom>
              <a:avLst/>
              <a:gdLst/>
              <a:ahLst/>
              <a:cxnLst/>
              <a:rect l="l" t="t" r="r" b="b"/>
              <a:pathLst>
                <a:path w="830579" h="275590">
                  <a:moveTo>
                    <a:pt x="199136" y="4952"/>
                  </a:moveTo>
                  <a:lnTo>
                    <a:pt x="295782" y="4952"/>
                  </a:lnTo>
                  <a:lnTo>
                    <a:pt x="295782" y="270382"/>
                  </a:lnTo>
                  <a:lnTo>
                    <a:pt x="233044" y="270382"/>
                  </a:lnTo>
                  <a:lnTo>
                    <a:pt x="233044" y="55752"/>
                  </a:lnTo>
                  <a:lnTo>
                    <a:pt x="199136" y="55752"/>
                  </a:lnTo>
                  <a:lnTo>
                    <a:pt x="199136" y="4952"/>
                  </a:lnTo>
                  <a:close/>
                </a:path>
                <a:path w="830579" h="275590">
                  <a:moveTo>
                    <a:pt x="737488" y="0"/>
                  </a:moveTo>
                  <a:lnTo>
                    <a:pt x="757922" y="1164"/>
                  </a:lnTo>
                  <a:lnTo>
                    <a:pt x="777700" y="4651"/>
                  </a:lnTo>
                  <a:lnTo>
                    <a:pt x="796835" y="10447"/>
                  </a:lnTo>
                  <a:lnTo>
                    <a:pt x="815339" y="18541"/>
                  </a:lnTo>
                  <a:lnTo>
                    <a:pt x="797560" y="66675"/>
                  </a:lnTo>
                  <a:lnTo>
                    <a:pt x="786389" y="59080"/>
                  </a:lnTo>
                  <a:lnTo>
                    <a:pt x="773255" y="53641"/>
                  </a:lnTo>
                  <a:lnTo>
                    <a:pt x="758144" y="50369"/>
                  </a:lnTo>
                  <a:lnTo>
                    <a:pt x="741044" y="49275"/>
                  </a:lnTo>
                  <a:lnTo>
                    <a:pt x="726803" y="50893"/>
                  </a:lnTo>
                  <a:lnTo>
                    <a:pt x="716645" y="55737"/>
                  </a:lnTo>
                  <a:lnTo>
                    <a:pt x="710559" y="63795"/>
                  </a:lnTo>
                  <a:lnTo>
                    <a:pt x="708533" y="75056"/>
                  </a:lnTo>
                  <a:lnTo>
                    <a:pt x="708533" y="81914"/>
                  </a:lnTo>
                  <a:lnTo>
                    <a:pt x="748865" y="108813"/>
                  </a:lnTo>
                  <a:lnTo>
                    <a:pt x="764793" y="115315"/>
                  </a:lnTo>
                  <a:lnTo>
                    <a:pt x="781010" y="122553"/>
                  </a:lnTo>
                  <a:lnTo>
                    <a:pt x="815086" y="148716"/>
                  </a:lnTo>
                  <a:lnTo>
                    <a:pt x="830452" y="195961"/>
                  </a:lnTo>
                  <a:lnTo>
                    <a:pt x="828740" y="213461"/>
                  </a:lnTo>
                  <a:lnTo>
                    <a:pt x="803148" y="254126"/>
                  </a:lnTo>
                  <a:lnTo>
                    <a:pt x="750909" y="274004"/>
                  </a:lnTo>
                  <a:lnTo>
                    <a:pt x="728599" y="275336"/>
                  </a:lnTo>
                  <a:lnTo>
                    <a:pt x="716006" y="275054"/>
                  </a:lnTo>
                  <a:lnTo>
                    <a:pt x="677610" y="268257"/>
                  </a:lnTo>
                  <a:lnTo>
                    <a:pt x="645160" y="253237"/>
                  </a:lnTo>
                  <a:lnTo>
                    <a:pt x="667130" y="203962"/>
                  </a:lnTo>
                  <a:lnTo>
                    <a:pt x="681487" y="213610"/>
                  </a:lnTo>
                  <a:lnTo>
                    <a:pt x="696737" y="220471"/>
                  </a:lnTo>
                  <a:lnTo>
                    <a:pt x="712868" y="224571"/>
                  </a:lnTo>
                  <a:lnTo>
                    <a:pt x="729868" y="225932"/>
                  </a:lnTo>
                  <a:lnTo>
                    <a:pt x="745704" y="224335"/>
                  </a:lnTo>
                  <a:lnTo>
                    <a:pt x="757015" y="219535"/>
                  </a:lnTo>
                  <a:lnTo>
                    <a:pt x="763801" y="211520"/>
                  </a:lnTo>
                  <a:lnTo>
                    <a:pt x="766063" y="200278"/>
                  </a:lnTo>
                  <a:lnTo>
                    <a:pt x="765375" y="193014"/>
                  </a:lnTo>
                  <a:lnTo>
                    <a:pt x="739076" y="164925"/>
                  </a:lnTo>
                  <a:lnTo>
                    <a:pt x="712724" y="152653"/>
                  </a:lnTo>
                  <a:lnTo>
                    <a:pt x="682720" y="136959"/>
                  </a:lnTo>
                  <a:lnTo>
                    <a:pt x="661288" y="118443"/>
                  </a:lnTo>
                  <a:lnTo>
                    <a:pt x="648430" y="97093"/>
                  </a:lnTo>
                  <a:lnTo>
                    <a:pt x="644143" y="72898"/>
                  </a:lnTo>
                  <a:lnTo>
                    <a:pt x="645787" y="56610"/>
                  </a:lnTo>
                  <a:lnTo>
                    <a:pt x="670433" y="19176"/>
                  </a:lnTo>
                  <a:lnTo>
                    <a:pt x="718010" y="1192"/>
                  </a:lnTo>
                  <a:lnTo>
                    <a:pt x="737488" y="0"/>
                  </a:lnTo>
                  <a:close/>
                </a:path>
                <a:path w="830579" h="275590">
                  <a:moveTo>
                    <a:pt x="131190" y="0"/>
                  </a:moveTo>
                  <a:lnTo>
                    <a:pt x="146093" y="597"/>
                  </a:lnTo>
                  <a:lnTo>
                    <a:pt x="159162" y="2397"/>
                  </a:lnTo>
                  <a:lnTo>
                    <a:pt x="170374" y="5411"/>
                  </a:lnTo>
                  <a:lnTo>
                    <a:pt x="179705" y="9651"/>
                  </a:lnTo>
                  <a:lnTo>
                    <a:pt x="153415" y="62737"/>
                  </a:lnTo>
                  <a:lnTo>
                    <a:pt x="144916" y="57923"/>
                  </a:lnTo>
                  <a:lnTo>
                    <a:pt x="136001" y="54514"/>
                  </a:lnTo>
                  <a:lnTo>
                    <a:pt x="126680" y="52486"/>
                  </a:lnTo>
                  <a:lnTo>
                    <a:pt x="116966" y="51815"/>
                  </a:lnTo>
                  <a:lnTo>
                    <a:pt x="106511" y="53032"/>
                  </a:lnTo>
                  <a:lnTo>
                    <a:pt x="71405" y="81712"/>
                  </a:lnTo>
                  <a:lnTo>
                    <a:pt x="61975" y="119252"/>
                  </a:lnTo>
                  <a:lnTo>
                    <a:pt x="61975" y="270382"/>
                  </a:lnTo>
                  <a:lnTo>
                    <a:pt x="0" y="270382"/>
                  </a:lnTo>
                  <a:lnTo>
                    <a:pt x="0" y="4952"/>
                  </a:lnTo>
                  <a:lnTo>
                    <a:pt x="61975" y="4952"/>
                  </a:lnTo>
                  <a:lnTo>
                    <a:pt x="61975" y="29210"/>
                  </a:lnTo>
                  <a:lnTo>
                    <a:pt x="76076" y="16448"/>
                  </a:lnTo>
                  <a:lnTo>
                    <a:pt x="92297" y="7318"/>
                  </a:lnTo>
                  <a:lnTo>
                    <a:pt x="110660" y="1831"/>
                  </a:lnTo>
                  <a:lnTo>
                    <a:pt x="13119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875280" y="306577"/>
              <a:ext cx="73659" cy="736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292096" y="296545"/>
              <a:ext cx="955040" cy="385445"/>
            </a:xfrm>
            <a:custGeom>
              <a:avLst/>
              <a:gdLst/>
              <a:ahLst/>
              <a:cxnLst/>
              <a:rect l="l" t="t" r="r" b="b"/>
              <a:pathLst>
                <a:path w="955039" h="385445">
                  <a:moveTo>
                    <a:pt x="183896" y="9905"/>
                  </a:moveTo>
                  <a:lnTo>
                    <a:pt x="212611" y="12142"/>
                  </a:lnTo>
                  <a:lnTo>
                    <a:pt x="239125" y="18843"/>
                  </a:lnTo>
                  <a:lnTo>
                    <a:pt x="263423" y="29997"/>
                  </a:lnTo>
                  <a:lnTo>
                    <a:pt x="285496" y="45592"/>
                  </a:lnTo>
                  <a:lnTo>
                    <a:pt x="258445" y="97408"/>
                  </a:lnTo>
                  <a:lnTo>
                    <a:pt x="251966" y="92360"/>
                  </a:lnTo>
                  <a:lnTo>
                    <a:pt x="243951" y="87312"/>
                  </a:lnTo>
                  <a:lnTo>
                    <a:pt x="201152" y="69723"/>
                  </a:lnTo>
                  <a:lnTo>
                    <a:pt x="182372" y="67182"/>
                  </a:lnTo>
                  <a:lnTo>
                    <a:pt x="157013" y="69447"/>
                  </a:lnTo>
                  <a:lnTo>
                    <a:pt x="114774" y="87596"/>
                  </a:lnTo>
                  <a:lnTo>
                    <a:pt x="84341" y="123223"/>
                  </a:lnTo>
                  <a:lnTo>
                    <a:pt x="68859" y="171852"/>
                  </a:lnTo>
                  <a:lnTo>
                    <a:pt x="66929" y="200787"/>
                  </a:lnTo>
                  <a:lnTo>
                    <a:pt x="68832" y="228310"/>
                  </a:lnTo>
                  <a:lnTo>
                    <a:pt x="84020" y="274689"/>
                  </a:lnTo>
                  <a:lnTo>
                    <a:pt x="113807" y="308665"/>
                  </a:lnTo>
                  <a:lnTo>
                    <a:pt x="155146" y="326001"/>
                  </a:lnTo>
                  <a:lnTo>
                    <a:pt x="179959" y="328167"/>
                  </a:lnTo>
                  <a:lnTo>
                    <a:pt x="196363" y="326981"/>
                  </a:lnTo>
                  <a:lnTo>
                    <a:pt x="236601" y="309371"/>
                  </a:lnTo>
                  <a:lnTo>
                    <a:pt x="236601" y="237997"/>
                  </a:lnTo>
                  <a:lnTo>
                    <a:pt x="186309" y="237997"/>
                  </a:lnTo>
                  <a:lnTo>
                    <a:pt x="186309" y="182879"/>
                  </a:lnTo>
                  <a:lnTo>
                    <a:pt x="301117" y="182879"/>
                  </a:lnTo>
                  <a:lnTo>
                    <a:pt x="301117" y="345439"/>
                  </a:lnTo>
                  <a:lnTo>
                    <a:pt x="259040" y="369067"/>
                  </a:lnTo>
                  <a:lnTo>
                    <a:pt x="205517" y="382793"/>
                  </a:lnTo>
                  <a:lnTo>
                    <a:pt x="169545" y="385444"/>
                  </a:lnTo>
                  <a:lnTo>
                    <a:pt x="132516" y="382234"/>
                  </a:lnTo>
                  <a:lnTo>
                    <a:pt x="70604" y="356619"/>
                  </a:lnTo>
                  <a:lnTo>
                    <a:pt x="25717" y="306593"/>
                  </a:lnTo>
                  <a:lnTo>
                    <a:pt x="2857" y="238966"/>
                  </a:lnTo>
                  <a:lnTo>
                    <a:pt x="0" y="199008"/>
                  </a:lnTo>
                  <a:lnTo>
                    <a:pt x="3117" y="158978"/>
                  </a:lnTo>
                  <a:lnTo>
                    <a:pt x="28021" y="90727"/>
                  </a:lnTo>
                  <a:lnTo>
                    <a:pt x="76882" y="39481"/>
                  </a:lnTo>
                  <a:lnTo>
                    <a:pt x="143938" y="13192"/>
                  </a:lnTo>
                  <a:lnTo>
                    <a:pt x="183896" y="9905"/>
                  </a:lnTo>
                  <a:close/>
                </a:path>
                <a:path w="955039" h="385445">
                  <a:moveTo>
                    <a:pt x="955040" y="0"/>
                  </a:moveTo>
                  <a:lnTo>
                    <a:pt x="955040" y="379221"/>
                  </a:lnTo>
                  <a:lnTo>
                    <a:pt x="893064" y="379221"/>
                  </a:lnTo>
                  <a:lnTo>
                    <a:pt x="893064" y="363092"/>
                  </a:lnTo>
                  <a:lnTo>
                    <a:pt x="888513" y="367162"/>
                  </a:lnTo>
                  <a:lnTo>
                    <a:pt x="848375" y="382571"/>
                  </a:lnTo>
                  <a:lnTo>
                    <a:pt x="829056" y="384175"/>
                  </a:lnTo>
                  <a:lnTo>
                    <a:pt x="802814" y="381964"/>
                  </a:lnTo>
                  <a:lnTo>
                    <a:pt x="759190" y="364351"/>
                  </a:lnTo>
                  <a:lnTo>
                    <a:pt x="727825" y="329638"/>
                  </a:lnTo>
                  <a:lnTo>
                    <a:pt x="711910" y="280541"/>
                  </a:lnTo>
                  <a:lnTo>
                    <a:pt x="709930" y="250825"/>
                  </a:lnTo>
                  <a:lnTo>
                    <a:pt x="712216" y="220845"/>
                  </a:lnTo>
                  <a:lnTo>
                    <a:pt x="730504" y="169600"/>
                  </a:lnTo>
                  <a:lnTo>
                    <a:pt x="765938" y="131073"/>
                  </a:lnTo>
                  <a:lnTo>
                    <a:pt x="811710" y="111313"/>
                  </a:lnTo>
                  <a:lnTo>
                    <a:pt x="838073" y="108838"/>
                  </a:lnTo>
                  <a:lnTo>
                    <a:pt x="852808" y="109622"/>
                  </a:lnTo>
                  <a:lnTo>
                    <a:pt x="866902" y="111966"/>
                  </a:lnTo>
                  <a:lnTo>
                    <a:pt x="880328" y="115857"/>
                  </a:lnTo>
                  <a:lnTo>
                    <a:pt x="893064" y="121284"/>
                  </a:lnTo>
                  <a:lnTo>
                    <a:pt x="893064" y="14985"/>
                  </a:lnTo>
                  <a:lnTo>
                    <a:pt x="955040" y="0"/>
                  </a:lnTo>
                  <a:close/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663696" y="295656"/>
              <a:ext cx="4874387" cy="48501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5636</Words>
  <Application>Microsoft Office PowerPoint</Application>
  <PresentationFormat>Widescreen</PresentationFormat>
  <Paragraphs>558</Paragraphs>
  <Slides>103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22" baseType="lpstr">
      <vt:lpstr>Arial</vt:lpstr>
      <vt:lpstr>Arial Black</vt:lpstr>
      <vt:lpstr>Calibri</vt:lpstr>
      <vt:lpstr>Calibri Light</vt:lpstr>
      <vt:lpstr>Cambria</vt:lpstr>
      <vt:lpstr>Comic Sans MS</vt:lpstr>
      <vt:lpstr>Consolas</vt:lpstr>
      <vt:lpstr>Courier New</vt:lpstr>
      <vt:lpstr>erdana</vt:lpstr>
      <vt:lpstr>Lucida Calligraphy</vt:lpstr>
      <vt:lpstr>MV Boli</vt:lpstr>
      <vt:lpstr>Segoe UI</vt:lpstr>
      <vt:lpstr>Symbol</vt:lpstr>
      <vt:lpstr>Times New Roman</vt:lpstr>
      <vt:lpstr>Trebuchet MS</vt:lpstr>
      <vt:lpstr>Tw Cen MT</vt:lpstr>
      <vt:lpstr>Verdana</vt:lpstr>
      <vt:lpstr>Wingdings</vt:lpstr>
      <vt:lpstr>Office Theme</vt:lpstr>
      <vt:lpstr>CUSTOMER INTERFACE DESIGN AND DEVELOPMENT </vt:lpstr>
      <vt:lpstr>PowerPoint Presentation</vt:lpstr>
      <vt:lpstr>PowerPoint Presentation</vt:lpstr>
      <vt:lpstr>PowerPoint Presentation</vt:lpstr>
      <vt:lpstr>PowerPoint Presentation</vt:lpstr>
      <vt:lpstr>XML</vt:lpstr>
      <vt:lpstr>The Difference Between XML and HTML</vt:lpstr>
      <vt:lpstr>XML Tree</vt:lpstr>
      <vt:lpstr>PowerPoint Presentation</vt:lpstr>
      <vt:lpstr>Output:1</vt:lpstr>
      <vt:lpstr>Output:2</vt:lpstr>
      <vt:lpstr>XML Syntax Rules (Well formed xml)</vt:lpstr>
      <vt:lpstr>XML Elements</vt:lpstr>
      <vt:lpstr>XML Naming Rules</vt:lpstr>
      <vt:lpstr>XML  Attributes</vt:lpstr>
      <vt:lpstr>PowerPoint Presentation</vt:lpstr>
      <vt:lpstr>Introduction to DTD</vt:lpstr>
      <vt:lpstr>DTD – Example:</vt:lpstr>
      <vt:lpstr>Internal DTD Declaration</vt:lpstr>
      <vt:lpstr>Explanation</vt:lpstr>
      <vt:lpstr>External DTD Declaration</vt:lpstr>
      <vt:lpstr>Why Use a DTD?</vt:lpstr>
      <vt:lpstr>PowerPoint Presentation</vt:lpstr>
      <vt:lpstr>What is an XML Schema? </vt:lpstr>
      <vt:lpstr>Why Learn XML Schema? </vt:lpstr>
      <vt:lpstr>Basics of XML Schema</vt:lpstr>
      <vt:lpstr>Xml  namespaces</vt:lpstr>
      <vt:lpstr>Solving the Name Conflict Using a Prefix</vt:lpstr>
      <vt:lpstr>XML Namespaces - The xmlns Attribute</vt:lpstr>
      <vt:lpstr>XML Namespaces - The xmlns Attribute(con…)</vt:lpstr>
      <vt:lpstr>XSD Example  - ‘note.xsd’ </vt:lpstr>
      <vt:lpstr>Referencing a Schema in an XML Document </vt:lpstr>
      <vt:lpstr>Explanation</vt:lpstr>
      <vt:lpstr>DTD vs XSD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XSL (Extensible Stylesheet Language)</vt:lpstr>
      <vt:lpstr>XSL (Extensible Stylesheet Language)</vt:lpstr>
      <vt:lpstr>PowerPoint Presentation</vt:lpstr>
      <vt:lpstr>PowerPoint Presentation</vt:lpstr>
      <vt:lpstr>PowerPoint Presentation</vt:lpstr>
      <vt:lpstr>XForms</vt:lpstr>
      <vt:lpstr>What You Should Already Know </vt:lpstr>
      <vt:lpstr>What Is XForms? </vt:lpstr>
      <vt:lpstr>XForms is the successors of HTML Forms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TRANSFORMATIONS</vt:lpstr>
      <vt:lpstr>XSLT</vt:lpstr>
      <vt:lpstr>Creating the XSL Style Sheet</vt:lpstr>
      <vt:lpstr>&lt;xsl:template&gt; element</vt:lpstr>
      <vt:lpstr>&lt;xsl:value-of&gt; element</vt:lpstr>
      <vt:lpstr>students.xml</vt:lpstr>
      <vt:lpstr>PowerPoint Presentation</vt:lpstr>
      <vt:lpstr>OUTPUT</vt:lpstr>
      <vt:lpstr>Example 1</vt:lpstr>
      <vt:lpstr>Example 1</vt:lpstr>
      <vt:lpstr>Looping</vt:lpstr>
      <vt:lpstr>Example</vt:lpstr>
      <vt:lpstr>Example</vt:lpstr>
      <vt:lpstr>Example</vt:lpstr>
      <vt:lpstr>PowerPoint Presentation</vt:lpstr>
      <vt:lpstr>PowerPoint Presentation</vt:lpstr>
      <vt:lpstr>PowerPoint Presentation</vt:lpstr>
      <vt:lpstr>XPath</vt:lpstr>
      <vt:lpstr>XPath example</vt:lpstr>
      <vt:lpstr>XPath (example)</vt:lpstr>
      <vt:lpstr>XPath(example)</vt:lpstr>
      <vt:lpstr>XPath (example)</vt:lpstr>
      <vt:lpstr>XPath (xample)</vt:lpstr>
      <vt:lpstr>XQuery</vt:lpstr>
      <vt:lpstr>XQuery Example </vt:lpstr>
      <vt:lpstr>What is XQuery? </vt:lpstr>
      <vt:lpstr>What is Responsive Web Design (RWD)?</vt:lpstr>
      <vt:lpstr>What is RWD?</vt:lpstr>
      <vt:lpstr>How is RWD Implemented?</vt:lpstr>
      <vt:lpstr>PowerPoint Presentation</vt:lpstr>
      <vt:lpstr>PowerPoint Presentation</vt:lpstr>
      <vt:lpstr>PowerPoint Presentation</vt:lpstr>
      <vt:lpstr>A fluid grid is a way of defining a layout in terms of proportions.  Thus, when the dimensions of a  screen are shrunk, the layout with all elements  will reduce in proportion.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Gomathi R M</dc:creator>
  <cp:lastModifiedBy>Gomathi R M</cp:lastModifiedBy>
  <cp:revision>18</cp:revision>
  <dcterms:created xsi:type="dcterms:W3CDTF">2021-07-22T16:56:19Z</dcterms:created>
  <dcterms:modified xsi:type="dcterms:W3CDTF">2021-07-27T04:31:27Z</dcterms:modified>
</cp:coreProperties>
</file>